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7" r:id="rId25"/>
    <p:sldId id="278" r:id="rId26"/>
    <p:sldId id="279" r:id="rId27"/>
    <p:sldId id="281" r:id="rId28"/>
    <p:sldId id="282" r:id="rId29"/>
    <p:sldId id="283" r:id="rId30"/>
    <p:sldId id="28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2954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TYBSc</a:t>
            </a:r>
            <a:r>
              <a:rPr lang="en-US" sz="3200" dirty="0" smtClean="0"/>
              <a:t>  - SEMESTER 6</a:t>
            </a:r>
            <a:br>
              <a:rPr lang="en-US" sz="3200" dirty="0" smtClean="0"/>
            </a:br>
            <a:r>
              <a:rPr lang="en-US" sz="3200" dirty="0" smtClean="0"/>
              <a:t>C++ </a:t>
            </a:r>
            <a:r>
              <a:rPr lang="en-US" sz="3200" dirty="0" err="1" smtClean="0"/>
              <a:t>Programmimng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4648200"/>
          </a:xfrm>
        </p:spPr>
        <p:txBody>
          <a:bodyPr>
            <a:noAutofit/>
          </a:bodyPr>
          <a:lstStyle/>
          <a:p>
            <a:r>
              <a:rPr lang="en-US" sz="1600" u="sng" dirty="0" smtClean="0">
                <a:solidFill>
                  <a:srgbClr val="0000FF"/>
                </a:solidFill>
              </a:rPr>
              <a:t>Basics one should remember</a:t>
            </a:r>
            <a:endParaRPr lang="en-US" sz="1600" dirty="0" smtClean="0">
              <a:solidFill>
                <a:srgbClr val="0000FF"/>
              </a:solidFill>
            </a:endParaRP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//Remark or comment in C++.single line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/* Comment in C , multiple lines */  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#include&lt;</a:t>
            </a:r>
            <a:r>
              <a:rPr lang="en-US" sz="1600" dirty="0" err="1" smtClean="0">
                <a:solidFill>
                  <a:srgbClr val="0000FF"/>
                </a:solidFill>
              </a:rPr>
              <a:t>iostream.h</a:t>
            </a:r>
            <a:r>
              <a:rPr lang="en-US" sz="1600" dirty="0" smtClean="0">
                <a:solidFill>
                  <a:srgbClr val="0000FF"/>
                </a:solidFill>
              </a:rPr>
              <a:t>&gt;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#include&lt;</a:t>
            </a:r>
            <a:r>
              <a:rPr lang="en-US" sz="1600" dirty="0" err="1" smtClean="0">
                <a:solidFill>
                  <a:srgbClr val="0000FF"/>
                </a:solidFill>
              </a:rPr>
              <a:t>conio.h</a:t>
            </a:r>
            <a:r>
              <a:rPr lang="en-US" sz="1600" dirty="0" smtClean="0">
                <a:solidFill>
                  <a:srgbClr val="0000FF"/>
                </a:solidFill>
              </a:rPr>
              <a:t>&gt;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void main(void)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{  Body of </a:t>
            </a:r>
            <a:r>
              <a:rPr lang="en-US" sz="1600" b="1" i="1" dirty="0" smtClean="0">
                <a:solidFill>
                  <a:srgbClr val="0000FF"/>
                </a:solidFill>
              </a:rPr>
              <a:t>main</a:t>
            </a:r>
            <a:r>
              <a:rPr lang="en-US" sz="1600" dirty="0" smtClean="0">
                <a:solidFill>
                  <a:srgbClr val="0000FF"/>
                </a:solidFill>
              </a:rPr>
              <a:t> function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     </a:t>
            </a:r>
            <a:r>
              <a:rPr lang="en-US" sz="1600" dirty="0" err="1" smtClean="0">
                <a:solidFill>
                  <a:srgbClr val="0000FF"/>
                </a:solidFill>
              </a:rPr>
              <a:t>cout</a:t>
            </a:r>
            <a:r>
              <a:rPr lang="en-US" sz="1600" dirty="0" smtClean="0">
                <a:solidFill>
                  <a:srgbClr val="0000FF"/>
                </a:solidFill>
              </a:rPr>
              <a:t>&lt;&lt;“ Teaching &amp; Learning. ” &lt;&lt; </a:t>
            </a:r>
            <a:r>
              <a:rPr lang="en-US" sz="1600" dirty="0" err="1" smtClean="0">
                <a:solidFill>
                  <a:srgbClr val="0000FF"/>
                </a:solidFill>
              </a:rPr>
              <a:t>endl</a:t>
            </a:r>
            <a:r>
              <a:rPr lang="en-US" sz="1600" dirty="0" smtClean="0">
                <a:solidFill>
                  <a:srgbClr val="0000FF"/>
                </a:solidFill>
              </a:rPr>
              <a:t>; 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    //  &lt;&lt; is insertion operator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    //      </a:t>
            </a:r>
            <a:r>
              <a:rPr lang="en-US" sz="1600" i="1" dirty="0" err="1" smtClean="0">
                <a:solidFill>
                  <a:srgbClr val="0000FF"/>
                </a:solidFill>
              </a:rPr>
              <a:t>endl</a:t>
            </a:r>
            <a:r>
              <a:rPr lang="en-US" sz="1600" dirty="0" smtClean="0">
                <a:solidFill>
                  <a:srgbClr val="0000FF"/>
                </a:solidFill>
              </a:rPr>
              <a:t> means end of line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   </a:t>
            </a:r>
            <a:r>
              <a:rPr lang="en-US" sz="1600" dirty="0" err="1" smtClean="0">
                <a:solidFill>
                  <a:srgbClr val="0000FF"/>
                </a:solidFill>
              </a:rPr>
              <a:t>cin</a:t>
            </a:r>
            <a:r>
              <a:rPr lang="en-US" sz="1600" dirty="0" smtClean="0">
                <a:solidFill>
                  <a:srgbClr val="0000FF"/>
                </a:solidFill>
              </a:rPr>
              <a:t>&gt;&gt;  n ;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 </a:t>
            </a:r>
            <a:r>
              <a:rPr lang="en-US" sz="1600" dirty="0" smtClean="0">
                <a:solidFill>
                  <a:srgbClr val="0000FF"/>
                </a:solidFill>
              </a:rPr>
              <a:t>   //   </a:t>
            </a:r>
            <a:r>
              <a:rPr lang="en-US" sz="1600" dirty="0" smtClean="0">
                <a:solidFill>
                  <a:srgbClr val="0000FF"/>
                </a:solidFill>
              </a:rPr>
              <a:t>&gt;&gt; is extraction operator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      </a:t>
            </a:r>
            <a:r>
              <a:rPr lang="en-US" sz="1600" dirty="0" err="1" smtClean="0">
                <a:solidFill>
                  <a:srgbClr val="0000FF"/>
                </a:solidFill>
              </a:rPr>
              <a:t>getch</a:t>
            </a:r>
            <a:r>
              <a:rPr lang="en-US" sz="1600" dirty="0" smtClean="0">
                <a:solidFill>
                  <a:srgbClr val="0000FF"/>
                </a:solidFill>
              </a:rPr>
              <a:t>( );</a:t>
            </a:r>
          </a:p>
          <a:p>
            <a:pPr indent="509588" algn="l"/>
            <a:r>
              <a:rPr lang="en-US" sz="1600" dirty="0" smtClean="0">
                <a:solidFill>
                  <a:srgbClr val="0000FF"/>
                </a:solidFill>
              </a:rPr>
              <a:t>   }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u="sng" dirty="0" smtClean="0"/>
              <a:t>PROGRAM </a:t>
            </a:r>
            <a:r>
              <a:rPr lang="en-US" sz="3600" u="sng" dirty="0" smtClean="0"/>
              <a:t>8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indent="455613">
              <a:buNone/>
            </a:pPr>
            <a:r>
              <a:rPr lang="en-US" sz="2000" b="1" dirty="0" smtClean="0"/>
              <a:t>// </a:t>
            </a:r>
            <a:r>
              <a:rPr lang="en-US" sz="2000" dirty="0" smtClean="0"/>
              <a:t>area and perimeter (circumference)of a circle</a:t>
            </a:r>
            <a:r>
              <a:rPr lang="en-US" sz="2000" b="1" dirty="0" smtClean="0"/>
              <a:t> </a:t>
            </a:r>
            <a:endParaRPr lang="en-US" sz="2000" dirty="0" smtClean="0"/>
          </a:p>
          <a:p>
            <a:pPr indent="455613">
              <a:buNone/>
            </a:pPr>
            <a:r>
              <a:rPr lang="en-US" sz="2000" dirty="0" smtClean="0"/>
              <a:t>#include&lt;</a:t>
            </a:r>
            <a:r>
              <a:rPr lang="en-US" sz="2000" dirty="0" err="1" smtClean="0"/>
              <a:t>iostream.h</a:t>
            </a:r>
            <a:r>
              <a:rPr lang="en-US" sz="2000" dirty="0" smtClean="0"/>
              <a:t>&gt;</a:t>
            </a:r>
          </a:p>
          <a:p>
            <a:pPr indent="455613">
              <a:buNone/>
            </a:pPr>
            <a:r>
              <a:rPr lang="en-US" sz="2000" dirty="0" smtClean="0"/>
              <a:t>  #include&lt;</a:t>
            </a:r>
            <a:r>
              <a:rPr lang="en-US" sz="2000" dirty="0" err="1" smtClean="0"/>
              <a:t>conio.h</a:t>
            </a:r>
            <a:r>
              <a:rPr lang="en-US" sz="2000" dirty="0" smtClean="0"/>
              <a:t>&gt;</a:t>
            </a:r>
          </a:p>
          <a:p>
            <a:pPr indent="455613">
              <a:buNone/>
            </a:pPr>
            <a:r>
              <a:rPr lang="en-US" sz="2000" dirty="0" smtClean="0"/>
              <a:t>  #define PI 3.14         </a:t>
            </a:r>
          </a:p>
          <a:p>
            <a:pPr indent="455613">
              <a:buNone/>
            </a:pPr>
            <a:r>
              <a:rPr lang="en-US" sz="2000" dirty="0" smtClean="0"/>
              <a:t>  void main(void)</a:t>
            </a:r>
          </a:p>
          <a:p>
            <a:pPr indent="744538">
              <a:buNone/>
            </a:pPr>
            <a:r>
              <a:rPr lang="en-US" sz="2000" dirty="0" smtClean="0"/>
              <a:t>   {   </a:t>
            </a:r>
            <a:r>
              <a:rPr lang="en-US" sz="2000" dirty="0" err="1" smtClean="0"/>
              <a:t>clrscr</a:t>
            </a:r>
            <a:r>
              <a:rPr lang="en-US" sz="2000" dirty="0" smtClean="0"/>
              <a:t>( );</a:t>
            </a:r>
          </a:p>
          <a:p>
            <a:pPr indent="744538">
              <a:buNone/>
            </a:pPr>
            <a:r>
              <a:rPr lang="en-US" sz="2000" dirty="0" smtClean="0"/>
              <a:t>      float  r, area, </a:t>
            </a:r>
            <a:r>
              <a:rPr lang="en-US" sz="2000" dirty="0" err="1" smtClean="0"/>
              <a:t>peri</a:t>
            </a:r>
            <a:r>
              <a:rPr lang="en-US" sz="2000" dirty="0" smtClean="0"/>
              <a:t> ;    // see float here</a:t>
            </a:r>
          </a:p>
          <a:p>
            <a:pPr indent="744538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 “To print area of the circle\n” ;</a:t>
            </a:r>
          </a:p>
          <a:p>
            <a:pPr indent="744538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 “ and the circumference”&lt;&lt;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indent="744538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 “input radius”;</a:t>
            </a:r>
          </a:p>
          <a:p>
            <a:pPr indent="744538"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cin</a:t>
            </a:r>
            <a:r>
              <a:rPr lang="en-US" sz="2000" dirty="0" smtClean="0"/>
              <a:t>&gt;&gt; radius;</a:t>
            </a:r>
          </a:p>
          <a:p>
            <a:pPr indent="744538">
              <a:buNone/>
            </a:pPr>
            <a:r>
              <a:rPr lang="en-US" sz="2000" dirty="0" smtClean="0"/>
              <a:t>       area= PI*r*r;        </a:t>
            </a:r>
            <a:r>
              <a:rPr lang="en-US" sz="2000" dirty="0" err="1" smtClean="0"/>
              <a:t>peri</a:t>
            </a:r>
            <a:r>
              <a:rPr lang="en-US" sz="2000" dirty="0" smtClean="0"/>
              <a:t>=2* PI*r;</a:t>
            </a:r>
          </a:p>
          <a:p>
            <a:pPr indent="744538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 “area of rectangle is=”&lt;&lt; area;</a:t>
            </a:r>
          </a:p>
          <a:p>
            <a:pPr indent="744538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 “\n Perimeter =”&lt;&lt;</a:t>
            </a:r>
            <a:r>
              <a:rPr lang="en-US" sz="2000" dirty="0" err="1" smtClean="0"/>
              <a:t>peri</a:t>
            </a:r>
            <a:r>
              <a:rPr lang="en-US" sz="2000" dirty="0" smtClean="0"/>
              <a:t>;</a:t>
            </a:r>
          </a:p>
          <a:p>
            <a:pPr indent="455613">
              <a:buNone/>
            </a:pPr>
            <a:r>
              <a:rPr lang="en-US" sz="2000" dirty="0" smtClean="0"/>
              <a:t>     }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</a:t>
            </a:r>
            <a:r>
              <a:rPr lang="en-US" u="sng" dirty="0" smtClean="0"/>
              <a:t>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62500" lnSpcReduction="20000"/>
          </a:bodyPr>
          <a:lstStyle/>
          <a:p>
            <a:pPr indent="628650">
              <a:buNone/>
            </a:pPr>
            <a:r>
              <a:rPr lang="en-US" dirty="0" smtClean="0"/>
              <a:t>//</a:t>
            </a:r>
            <a:r>
              <a:rPr lang="en-US" dirty="0" smtClean="0"/>
              <a:t>understanding exponent, </a:t>
            </a:r>
            <a:r>
              <a:rPr lang="en-US" dirty="0" err="1" smtClean="0"/>
              <a:t>math.h</a:t>
            </a:r>
            <a:r>
              <a:rPr lang="en-US" dirty="0" smtClean="0"/>
              <a:t> needed</a:t>
            </a:r>
          </a:p>
          <a:p>
            <a:pPr indent="628650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628650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628650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math.h</a:t>
            </a:r>
            <a:r>
              <a:rPr lang="en-US" dirty="0" smtClean="0"/>
              <a:t>&gt;</a:t>
            </a:r>
          </a:p>
          <a:p>
            <a:pPr indent="628650">
              <a:buNone/>
            </a:pPr>
            <a:r>
              <a:rPr lang="en-US" dirty="0" smtClean="0"/>
              <a:t>void main(void)</a:t>
            </a:r>
          </a:p>
          <a:p>
            <a:pPr indent="628650">
              <a:buNone/>
            </a:pPr>
            <a:r>
              <a:rPr lang="en-US" dirty="0" smtClean="0"/>
              <a:t>{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919163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x, y, p, root;       //p for power</a:t>
            </a:r>
          </a:p>
          <a:p>
            <a:pPr indent="919163">
              <a:buNone/>
            </a:pPr>
            <a:r>
              <a:rPr lang="en-US" dirty="0" smtClean="0"/>
              <a:t> // to find </a:t>
            </a:r>
            <a:r>
              <a:rPr lang="en-US" dirty="0" err="1" smtClean="0"/>
              <a:t>x^y</a:t>
            </a:r>
            <a:r>
              <a:rPr lang="en-US" dirty="0" smtClean="0"/>
              <a:t> , x^½ and use </a:t>
            </a:r>
            <a:r>
              <a:rPr lang="en-US" dirty="0" err="1" smtClean="0"/>
              <a:t>sqrt</a:t>
            </a:r>
            <a:r>
              <a:rPr lang="en-US" dirty="0" smtClean="0"/>
              <a:t> function</a:t>
            </a:r>
          </a:p>
          <a:p>
            <a:pPr indent="91916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 input the values of x and y”;</a:t>
            </a:r>
          </a:p>
          <a:p>
            <a:pPr indent="919163">
              <a:buNone/>
            </a:pPr>
            <a:r>
              <a:rPr lang="en-US" dirty="0" err="1" smtClean="0"/>
              <a:t>cin</a:t>
            </a:r>
            <a:r>
              <a:rPr lang="en-US" dirty="0" smtClean="0"/>
              <a:t>&gt;&gt;x&gt;&gt;y;</a:t>
            </a:r>
          </a:p>
          <a:p>
            <a:pPr indent="919163">
              <a:buNone/>
            </a:pPr>
            <a:r>
              <a:rPr lang="en-US" dirty="0" smtClean="0"/>
              <a:t>p=</a:t>
            </a:r>
            <a:r>
              <a:rPr lang="en-US" dirty="0" err="1" smtClean="0"/>
              <a:t>pow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); </a:t>
            </a:r>
          </a:p>
          <a:p>
            <a:pPr indent="919163">
              <a:buNone/>
            </a:pPr>
            <a:r>
              <a:rPr lang="en-US" dirty="0" smtClean="0"/>
              <a:t>root= </a:t>
            </a:r>
            <a:r>
              <a:rPr lang="en-US" dirty="0" err="1" smtClean="0"/>
              <a:t>pow</a:t>
            </a:r>
            <a:r>
              <a:rPr lang="en-US" dirty="0" smtClean="0"/>
              <a:t>(x,0.5);</a:t>
            </a:r>
          </a:p>
          <a:p>
            <a:pPr indent="91916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“p=”&lt;&lt;p;</a:t>
            </a:r>
          </a:p>
          <a:p>
            <a:pPr indent="91916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“\n Square root=”&lt;&lt;root;</a:t>
            </a:r>
          </a:p>
          <a:p>
            <a:pPr indent="91916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“\n Also square root =” &lt;&lt;</a:t>
            </a:r>
            <a:r>
              <a:rPr lang="en-US" dirty="0" err="1" smtClean="0"/>
              <a:t>sqrt</a:t>
            </a:r>
            <a:r>
              <a:rPr lang="en-US" dirty="0" smtClean="0"/>
              <a:t>(x);</a:t>
            </a:r>
          </a:p>
          <a:p>
            <a:pPr indent="62865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u="sng" dirty="0" smtClean="0"/>
              <a:t>PROGRAM </a:t>
            </a:r>
            <a:r>
              <a:rPr lang="en-US" sz="3200" u="sng" dirty="0" smtClean="0"/>
              <a:t>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7500" lnSpcReduction="20000"/>
          </a:bodyPr>
          <a:lstStyle/>
          <a:p>
            <a:pPr indent="223838">
              <a:buNone/>
            </a:pPr>
            <a:r>
              <a:rPr lang="en-US" dirty="0" smtClean="0"/>
              <a:t>// </a:t>
            </a:r>
            <a:r>
              <a:rPr lang="en-US" dirty="0" smtClean="0"/>
              <a:t>Meaning and use of modulo and divide operators   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223838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223838">
              <a:buNone/>
            </a:pPr>
            <a:r>
              <a:rPr lang="en-US" dirty="0" smtClean="0"/>
              <a:t>   void main(void</a:t>
            </a:r>
            <a:r>
              <a:rPr lang="en-US" dirty="0" smtClean="0"/>
              <a:t>)</a:t>
            </a:r>
          </a:p>
          <a:p>
            <a:pPr indent="223838">
              <a:buNone/>
            </a:pPr>
            <a:r>
              <a:rPr lang="en-US" dirty="0" smtClean="0"/>
              <a:t>   </a:t>
            </a:r>
            <a:r>
              <a:rPr lang="en-US" dirty="0" smtClean="0"/>
              <a:t>{ </a:t>
            </a: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numerator, denominator, quotient, remainder;</a:t>
            </a:r>
          </a:p>
          <a:p>
            <a:pPr marL="1030288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&lt;&lt;“input numerator, denominator”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pPr marL="1030288" indent="0">
              <a:buNone/>
            </a:pPr>
            <a:r>
              <a:rPr lang="en-US" dirty="0" smtClean="0"/>
              <a:t>   // numerator be bigger than the denominator</a:t>
            </a:r>
          </a:p>
          <a:p>
            <a:pPr marL="1030288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cin</a:t>
            </a:r>
            <a:r>
              <a:rPr lang="en-US" dirty="0" smtClean="0"/>
              <a:t>&gt;&gt; numerator&gt;&gt; denominator;</a:t>
            </a:r>
          </a:p>
          <a:p>
            <a:pPr marL="1030288" indent="0">
              <a:buNone/>
            </a:pPr>
            <a:r>
              <a:rPr lang="en-US" dirty="0" smtClean="0"/>
              <a:t>  quotient= numerator/ denominator;</a:t>
            </a:r>
          </a:p>
          <a:p>
            <a:pPr marL="1030288" indent="0">
              <a:buNone/>
            </a:pPr>
            <a:r>
              <a:rPr lang="en-US" dirty="0" smtClean="0"/>
              <a:t>  remainder= numerator% denominator;</a:t>
            </a:r>
          </a:p>
          <a:p>
            <a:pPr marL="1030288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cout</a:t>
            </a:r>
            <a:r>
              <a:rPr lang="en-US" dirty="0" smtClean="0"/>
              <a:t>&lt;&lt; “Quotient=” &lt;&lt;quotient &lt;&lt; “  Remainder=” &lt;&lt;remainder</a:t>
            </a:r>
          </a:p>
          <a:p>
            <a:pPr marL="1030288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223838"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11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indent="282575">
              <a:buNone/>
            </a:pPr>
            <a:r>
              <a:rPr lang="en-US" dirty="0" smtClean="0"/>
              <a:t>// </a:t>
            </a:r>
            <a:r>
              <a:rPr lang="en-US" b="1" dirty="0" smtClean="0"/>
              <a:t>//</a:t>
            </a:r>
            <a:r>
              <a:rPr lang="en-US" dirty="0" smtClean="0"/>
              <a:t>understanding sign of modulo operator.</a:t>
            </a:r>
          </a:p>
          <a:p>
            <a:pPr indent="282575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282575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282575">
              <a:buNone/>
            </a:pPr>
            <a:r>
              <a:rPr lang="en-US" dirty="0" smtClean="0"/>
              <a:t>  void main(void)</a:t>
            </a:r>
          </a:p>
          <a:p>
            <a:pPr indent="282575">
              <a:buNone/>
            </a:pPr>
            <a:r>
              <a:rPr lang="en-US" dirty="0" smtClean="0"/>
              <a:t>   {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282575">
              <a:buNone/>
            </a:pPr>
            <a:r>
              <a:rPr lang="en-US" dirty="0" smtClean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a,b,c</a:t>
            </a:r>
            <a:r>
              <a:rPr lang="en-US" dirty="0" smtClean="0"/>
              <a:t>;                // a/b</a:t>
            </a:r>
          </a:p>
          <a:p>
            <a:pPr indent="282575">
              <a:buNone/>
            </a:pPr>
            <a:r>
              <a:rPr lang="en-US" dirty="0" smtClean="0"/>
              <a:t>       </a:t>
            </a:r>
            <a:r>
              <a:rPr lang="en-US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&lt;&lt;"Enter a and b values\n";</a:t>
            </a:r>
          </a:p>
          <a:p>
            <a:pPr indent="282575">
              <a:buNone/>
            </a:pPr>
            <a:r>
              <a:rPr lang="en-US" dirty="0" smtClean="0"/>
              <a:t>       </a:t>
            </a:r>
            <a:r>
              <a:rPr lang="en-US" dirty="0" smtClean="0"/>
              <a:t>      </a:t>
            </a:r>
            <a:r>
              <a:rPr lang="en-US" dirty="0" err="1" smtClean="0"/>
              <a:t>cin</a:t>
            </a:r>
            <a:r>
              <a:rPr lang="en-US" dirty="0" smtClean="0"/>
              <a:t>&gt;&gt;a&gt;&gt;b;</a:t>
            </a:r>
          </a:p>
          <a:p>
            <a:pPr indent="282575">
              <a:buNone/>
            </a:pPr>
            <a:r>
              <a:rPr lang="en-US" dirty="0" smtClean="0"/>
              <a:t>       </a:t>
            </a:r>
            <a:r>
              <a:rPr lang="en-US" dirty="0" smtClean="0"/>
              <a:t> </a:t>
            </a:r>
            <a:r>
              <a:rPr lang="en-US" dirty="0" err="1" smtClean="0"/>
              <a:t>cout</a:t>
            </a:r>
            <a:r>
              <a:rPr lang="en-US" dirty="0" smtClean="0"/>
              <a:t>&lt;&lt;"Run the program by changing the sign </a:t>
            </a:r>
            <a:r>
              <a:rPr lang="en-US" dirty="0" smtClean="0"/>
              <a:t>of </a:t>
            </a:r>
            <a:r>
              <a:rPr lang="en-US" dirty="0" smtClean="0"/>
              <a:t>a and </a:t>
            </a:r>
            <a:r>
              <a:rPr lang="en-US" dirty="0" smtClean="0"/>
              <a:t>b \</a:t>
            </a:r>
            <a:r>
              <a:rPr lang="en-US" dirty="0" smtClean="0"/>
              <a:t>n";</a:t>
            </a:r>
            <a:br>
              <a:rPr lang="en-US" dirty="0" smtClean="0"/>
            </a:br>
            <a:r>
              <a:rPr lang="en-US" dirty="0" smtClean="0"/>
              <a:t>              c= </a:t>
            </a:r>
            <a:r>
              <a:rPr lang="en-US" dirty="0" err="1" smtClean="0"/>
              <a:t>a%b</a:t>
            </a:r>
            <a:r>
              <a:rPr lang="en-US" dirty="0" smtClean="0"/>
              <a:t>;</a:t>
            </a:r>
          </a:p>
          <a:p>
            <a:pPr indent="282575"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&lt;&lt;c;</a:t>
            </a:r>
          </a:p>
          <a:p>
            <a:pPr indent="282575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cout</a:t>
            </a:r>
            <a:r>
              <a:rPr lang="en-US" dirty="0" smtClean="0"/>
              <a:t>&lt;&lt;"Learnt: Sign of c is the sign of a\n ";</a:t>
            </a:r>
            <a:br>
              <a:rPr lang="en-US" dirty="0" smtClean="0"/>
            </a:br>
            <a:r>
              <a:rPr lang="en-US" dirty="0" smtClean="0"/>
              <a:t>    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282575">
              <a:buNone/>
            </a:pPr>
            <a:r>
              <a:rPr lang="en-US" dirty="0" smtClean="0"/>
              <a:t>  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77500" lnSpcReduction="20000"/>
          </a:bodyPr>
          <a:lstStyle/>
          <a:p>
            <a:pPr indent="628650">
              <a:buNone/>
            </a:pPr>
            <a:r>
              <a:rPr lang="en-US" dirty="0" smtClean="0"/>
              <a:t>//</a:t>
            </a:r>
            <a:r>
              <a:rPr lang="en-US" b="1" dirty="0" smtClean="0"/>
              <a:t> </a:t>
            </a:r>
            <a:r>
              <a:rPr lang="en-US" dirty="0" smtClean="0"/>
              <a:t>Using </a:t>
            </a:r>
            <a:r>
              <a:rPr lang="en-US" dirty="0" err="1" smtClean="0"/>
              <a:t>formula</a:t>
            </a:r>
            <a:r>
              <a:rPr lang="en-US" b="1" dirty="0" err="1" smtClean="0"/>
              <a:t>,</a:t>
            </a:r>
            <a:r>
              <a:rPr lang="en-US" dirty="0" err="1" smtClean="0"/>
              <a:t>Convert</a:t>
            </a:r>
            <a:r>
              <a:rPr lang="en-US" dirty="0" smtClean="0"/>
              <a:t> </a:t>
            </a:r>
            <a:r>
              <a:rPr lang="en-US" baseline="30000" dirty="0" smtClean="0"/>
              <a:t>0</a:t>
            </a:r>
            <a:r>
              <a:rPr lang="en-US" dirty="0" smtClean="0"/>
              <a:t>C to </a:t>
            </a:r>
            <a:r>
              <a:rPr lang="en-US" baseline="30000" dirty="0" smtClean="0"/>
              <a:t>0</a:t>
            </a:r>
            <a:r>
              <a:rPr lang="en-US" dirty="0" smtClean="0"/>
              <a:t>K</a:t>
            </a:r>
          </a:p>
          <a:p>
            <a:pPr indent="628650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628650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628650">
              <a:buNone/>
            </a:pPr>
            <a:r>
              <a:rPr lang="en-US" dirty="0" smtClean="0"/>
              <a:t>  void main(void)</a:t>
            </a:r>
          </a:p>
          <a:p>
            <a:pPr indent="628650">
              <a:buNone/>
            </a:pPr>
            <a:r>
              <a:rPr lang="en-US" dirty="0" smtClean="0"/>
              <a:t>   {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628650">
              <a:buNone/>
            </a:pPr>
            <a:r>
              <a:rPr lang="en-US" dirty="0" smtClean="0"/>
              <a:t>      float C,K;</a:t>
            </a:r>
          </a:p>
          <a:p>
            <a:pPr indent="62865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&lt;&lt; “Enter </a:t>
            </a:r>
            <a:r>
              <a:rPr lang="en-US" dirty="0" err="1" smtClean="0"/>
              <a:t>temp.in</a:t>
            </a:r>
            <a:r>
              <a:rPr lang="en-US" dirty="0" smtClean="0"/>
              <a:t> degree C”;</a:t>
            </a:r>
          </a:p>
          <a:p>
            <a:pPr indent="62865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cin</a:t>
            </a:r>
            <a:r>
              <a:rPr lang="en-US" dirty="0" smtClean="0"/>
              <a:t>&gt;&gt;C;</a:t>
            </a:r>
          </a:p>
          <a:p>
            <a:pPr indent="628650">
              <a:buNone/>
            </a:pPr>
            <a:r>
              <a:rPr lang="en-US" dirty="0" smtClean="0"/>
              <a:t>        K=C+273;</a:t>
            </a:r>
          </a:p>
          <a:p>
            <a:pPr indent="62865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&lt;&lt; “\n The equivalent temp. is  ” &lt;&lt;K&lt;&lt; “K”;</a:t>
            </a:r>
          </a:p>
          <a:p>
            <a:pPr indent="62865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628650">
              <a:buNone/>
            </a:pPr>
            <a:r>
              <a:rPr lang="en-US" dirty="0" smtClean="0"/>
              <a:t>}   </a:t>
            </a:r>
          </a:p>
          <a:p>
            <a:r>
              <a:rPr lang="en-US" u="sng" dirty="0" smtClean="0"/>
              <a:t>Write a program to convert 2m35cm into cm</a:t>
            </a:r>
            <a:endParaRPr lang="en-US" dirty="0" smtClean="0"/>
          </a:p>
          <a:p>
            <a:r>
              <a:rPr lang="en-US" u="sng" dirty="0" smtClean="0"/>
              <a:t>Write a program to convert 2hour28minute to seconds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indent="120650">
              <a:buNone/>
            </a:pPr>
            <a:r>
              <a:rPr lang="en-US" dirty="0" smtClean="0"/>
              <a:t>//</a:t>
            </a:r>
            <a:r>
              <a:rPr lang="en-US" dirty="0" smtClean="0"/>
              <a:t>using temporary variable for swapping</a:t>
            </a:r>
          </a:p>
          <a:p>
            <a:pPr indent="120650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120650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120650">
              <a:buNone/>
            </a:pPr>
            <a:r>
              <a:rPr lang="en-US" dirty="0" smtClean="0"/>
              <a:t>  void main(void)</a:t>
            </a:r>
          </a:p>
          <a:p>
            <a:pPr indent="120650">
              <a:buNone/>
            </a:pPr>
            <a:r>
              <a:rPr lang="en-US" dirty="0" smtClean="0"/>
              <a:t>   {      </a:t>
            </a:r>
            <a:r>
              <a:rPr lang="en-US" dirty="0" err="1" smtClean="0"/>
              <a:t>int</a:t>
            </a:r>
            <a:r>
              <a:rPr lang="en-US" dirty="0" smtClean="0"/>
              <a:t> a, b, t;                </a:t>
            </a:r>
          </a:p>
          <a:p>
            <a:pPr indent="120650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cout</a:t>
            </a:r>
            <a:r>
              <a:rPr lang="en-US" dirty="0" smtClean="0"/>
              <a:t>&lt;&lt;"Enter a and b values\n";</a:t>
            </a:r>
          </a:p>
          <a:p>
            <a:pPr indent="120650"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cin</a:t>
            </a:r>
            <a:r>
              <a:rPr lang="en-US" dirty="0" smtClean="0"/>
              <a:t>&gt;&gt;a&gt;&gt;b;</a:t>
            </a:r>
          </a:p>
          <a:p>
            <a:pPr indent="120650">
              <a:buNone/>
            </a:pPr>
            <a:r>
              <a:rPr lang="en-US" dirty="0" smtClean="0"/>
              <a:t>                     t=a;  a=b; b=t;</a:t>
            </a:r>
          </a:p>
          <a:p>
            <a:pPr indent="120650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 “a=” &lt;&lt;a&lt;&lt; “     b= ”&lt;&lt;b;</a:t>
            </a:r>
          </a:p>
          <a:p>
            <a:pPr indent="120650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120650"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20000"/>
          </a:bodyPr>
          <a:lstStyle/>
          <a:p>
            <a:pPr indent="282575">
              <a:buNone/>
            </a:pPr>
            <a:r>
              <a:rPr lang="en-US" dirty="0" smtClean="0"/>
              <a:t>//</a:t>
            </a:r>
            <a:r>
              <a:rPr lang="en-US" dirty="0" smtClean="0"/>
              <a:t>use of </a:t>
            </a:r>
            <a:r>
              <a:rPr lang="en-US" dirty="0" err="1" smtClean="0"/>
              <a:t>setprecision</a:t>
            </a:r>
            <a:endParaRPr lang="en-US" dirty="0" smtClean="0"/>
          </a:p>
          <a:p>
            <a:pPr indent="282575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282575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282575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iomanip.h</a:t>
            </a:r>
            <a:r>
              <a:rPr lang="en-US" dirty="0" smtClean="0"/>
              <a:t>&gt;</a:t>
            </a:r>
          </a:p>
          <a:p>
            <a:pPr indent="282575">
              <a:buNone/>
            </a:pPr>
            <a:r>
              <a:rPr lang="en-US" dirty="0" smtClean="0"/>
              <a:t>  void main(void)</a:t>
            </a:r>
          </a:p>
          <a:p>
            <a:pPr indent="282575">
              <a:buNone/>
            </a:pPr>
            <a:r>
              <a:rPr lang="en-US" dirty="0" smtClean="0"/>
              <a:t>{ </a:t>
            </a:r>
            <a:r>
              <a:rPr lang="en-US" dirty="0" err="1" smtClean="0"/>
              <a:t>int</a:t>
            </a:r>
            <a:r>
              <a:rPr lang="en-US" dirty="0" smtClean="0"/>
              <a:t> n1, n2, n3;</a:t>
            </a:r>
          </a:p>
          <a:p>
            <a:pPr marL="509588" indent="404813">
              <a:buNone/>
            </a:pPr>
            <a:r>
              <a:rPr lang="en-US" dirty="0" smtClean="0"/>
              <a:t>float </a:t>
            </a:r>
            <a:r>
              <a:rPr lang="en-US" dirty="0" err="1" smtClean="0"/>
              <a:t>avg</a:t>
            </a:r>
            <a:r>
              <a:rPr lang="en-US" dirty="0" smtClean="0"/>
              <a:t>;</a:t>
            </a:r>
          </a:p>
          <a:p>
            <a:pPr marL="509588" indent="40481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“input 3 </a:t>
            </a:r>
            <a:r>
              <a:rPr lang="en-US" dirty="0" err="1" smtClean="0"/>
              <a:t>no.s</a:t>
            </a:r>
            <a:r>
              <a:rPr lang="en-US" dirty="0" smtClean="0"/>
              <a:t>” 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509588" indent="404813">
              <a:buNone/>
            </a:pPr>
            <a:r>
              <a:rPr lang="en-US" dirty="0" err="1" smtClean="0"/>
              <a:t>cin</a:t>
            </a:r>
            <a:r>
              <a:rPr lang="en-US" dirty="0" smtClean="0"/>
              <a:t>&gt;&gt; n1&gt;&gt;n2&gt;&gt;n3;</a:t>
            </a:r>
          </a:p>
          <a:p>
            <a:pPr marL="509588" indent="404813">
              <a:buNone/>
            </a:pPr>
            <a:r>
              <a:rPr lang="en-US" dirty="0" err="1" smtClean="0"/>
              <a:t>avg</a:t>
            </a:r>
            <a:r>
              <a:rPr lang="en-US" dirty="0" smtClean="0"/>
              <a:t> = (n1+n2+n3)/3;</a:t>
            </a:r>
          </a:p>
          <a:p>
            <a:pPr marL="509588" indent="40481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 Average =”&lt;&lt;</a:t>
            </a:r>
            <a:r>
              <a:rPr lang="en-US" dirty="0" err="1" smtClean="0"/>
              <a:t>setprecision</a:t>
            </a:r>
            <a:r>
              <a:rPr lang="en-US" dirty="0" smtClean="0"/>
              <a:t>(2)&lt;&lt;</a:t>
            </a:r>
            <a:r>
              <a:rPr lang="en-US" dirty="0" err="1" smtClean="0"/>
              <a:t>avg</a:t>
            </a:r>
            <a:r>
              <a:rPr lang="en-US" dirty="0" smtClean="0"/>
              <a:t>;</a:t>
            </a:r>
          </a:p>
          <a:p>
            <a:pPr indent="282575"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059363"/>
          </a:xfrm>
        </p:spPr>
        <p:txBody>
          <a:bodyPr>
            <a:normAutofit fontScale="77500" lnSpcReduction="20000"/>
          </a:bodyPr>
          <a:lstStyle/>
          <a:p>
            <a:pPr indent="4763">
              <a:buNone/>
            </a:pPr>
            <a:r>
              <a:rPr lang="en-US" b="1" dirty="0" smtClean="0"/>
              <a:t>// </a:t>
            </a:r>
            <a:r>
              <a:rPr lang="en-US" dirty="0" smtClean="0"/>
              <a:t>find the slope of a straight line (in a graph)</a:t>
            </a:r>
          </a:p>
          <a:p>
            <a:pPr indent="4763">
              <a:buNone/>
            </a:pPr>
            <a:r>
              <a:rPr lang="en-US" dirty="0" smtClean="0"/>
              <a:t>// upto2 decimal places</a:t>
            </a:r>
            <a:r>
              <a:rPr lang="en-US" b="1" dirty="0" smtClean="0"/>
              <a:t>.</a:t>
            </a:r>
            <a:endParaRPr lang="en-US" dirty="0" smtClean="0"/>
          </a:p>
          <a:p>
            <a:pPr indent="4763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4763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4763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iomanip.h</a:t>
            </a:r>
            <a:r>
              <a:rPr lang="en-US" dirty="0" smtClean="0"/>
              <a:t>&gt;</a:t>
            </a:r>
          </a:p>
          <a:p>
            <a:pPr indent="4763">
              <a:buNone/>
            </a:pPr>
            <a:r>
              <a:rPr lang="en-US" dirty="0" smtClean="0"/>
              <a:t>  void main(void)</a:t>
            </a:r>
          </a:p>
          <a:p>
            <a:pPr indent="4763">
              <a:buNone/>
            </a:pPr>
            <a:r>
              <a:rPr lang="en-US" dirty="0" smtClean="0"/>
              <a:t>   {    float x1,x2,y1,y2, slope;</a:t>
            </a:r>
          </a:p>
          <a:p>
            <a:pPr indent="4763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&lt;&lt; “Enter the co-ordinates x1,x2,y1,y2 :”;</a:t>
            </a:r>
          </a:p>
          <a:p>
            <a:pPr indent="4763">
              <a:buNone/>
            </a:pPr>
            <a:r>
              <a:rPr lang="en-US" dirty="0" smtClean="0"/>
              <a:t>   </a:t>
            </a:r>
            <a:r>
              <a:rPr lang="en-US" dirty="0" err="1" smtClean="0"/>
              <a:t>cin</a:t>
            </a:r>
            <a:r>
              <a:rPr lang="en-US" dirty="0" smtClean="0"/>
              <a:t>&gt;&gt;x1&gt;&gt;x2&gt;&gt;y1&gt;&gt;y2;</a:t>
            </a:r>
          </a:p>
          <a:p>
            <a:pPr indent="4763">
              <a:buNone/>
            </a:pPr>
            <a:r>
              <a:rPr lang="en-US" dirty="0" smtClean="0"/>
              <a:t>slope=(y2 - y1) / (x2 - x1) ;</a:t>
            </a:r>
          </a:p>
          <a:p>
            <a:pPr indent="476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 Slope of the line</a:t>
            </a:r>
            <a:r>
              <a:rPr lang="en-US" dirty="0" smtClean="0"/>
              <a:t>=”&lt;&lt; </a:t>
            </a:r>
            <a:r>
              <a:rPr lang="en-US" dirty="0" err="1" smtClean="0"/>
              <a:t>setprecision</a:t>
            </a:r>
            <a:r>
              <a:rPr lang="en-US" dirty="0" smtClean="0"/>
              <a:t>(2</a:t>
            </a:r>
            <a:r>
              <a:rPr lang="en-US" dirty="0" smtClean="0"/>
              <a:t>)&lt;&lt;slope 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indent="4763">
              <a:buNone/>
            </a:pPr>
            <a:r>
              <a:rPr lang="en-US" dirty="0" smtClean="0"/>
              <a:t> }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</a:t>
            </a:r>
            <a:r>
              <a:rPr lang="en-US" u="sng" dirty="0" smtClean="0"/>
              <a:t>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35563"/>
          </a:xfrm>
        </p:spPr>
        <p:txBody>
          <a:bodyPr>
            <a:normAutofit fontScale="77500" lnSpcReduction="20000"/>
          </a:bodyPr>
          <a:lstStyle/>
          <a:p>
            <a:pPr indent="-227013">
              <a:buNone/>
            </a:pPr>
            <a:r>
              <a:rPr lang="en-US" dirty="0" smtClean="0"/>
              <a:t>// </a:t>
            </a:r>
            <a:r>
              <a:rPr lang="en-US" dirty="0" smtClean="0"/>
              <a:t>convert a number to base 16</a:t>
            </a:r>
          </a:p>
          <a:p>
            <a:pPr indent="-227013">
              <a:buNone/>
            </a:pPr>
            <a:r>
              <a:rPr lang="en-US" dirty="0" smtClean="0"/>
              <a:t>// common base are 10, 16 and 8 </a:t>
            </a:r>
          </a:p>
          <a:p>
            <a:pPr indent="-227013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-227013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-227013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iomanip.h</a:t>
            </a:r>
            <a:r>
              <a:rPr lang="en-US" dirty="0" smtClean="0"/>
              <a:t>&gt;</a:t>
            </a:r>
          </a:p>
          <a:p>
            <a:pPr indent="-227013">
              <a:buNone/>
            </a:pPr>
            <a:r>
              <a:rPr lang="en-US" dirty="0" smtClean="0"/>
              <a:t>  void main(void)</a:t>
            </a:r>
          </a:p>
          <a:p>
            <a:pPr indent="-227013">
              <a:buNone/>
            </a:pPr>
            <a:r>
              <a:rPr lang="en-US" dirty="0" smtClean="0"/>
              <a:t>   {   </a:t>
            </a:r>
            <a:r>
              <a:rPr lang="en-US" dirty="0" err="1" smtClean="0"/>
              <a:t>int</a:t>
            </a:r>
            <a:r>
              <a:rPr lang="en-US" dirty="0" smtClean="0"/>
              <a:t> value;</a:t>
            </a:r>
          </a:p>
          <a:p>
            <a:pPr indent="-22701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“Enter a number to be converted to base 16”;</a:t>
            </a:r>
          </a:p>
          <a:p>
            <a:pPr indent="-227013">
              <a:buNone/>
            </a:pPr>
            <a:r>
              <a:rPr lang="en-US" dirty="0" err="1" smtClean="0"/>
              <a:t>cin</a:t>
            </a:r>
            <a:r>
              <a:rPr lang="en-US" dirty="0" smtClean="0"/>
              <a:t>&gt;&gt;value;</a:t>
            </a:r>
          </a:p>
          <a:p>
            <a:pPr indent="-22701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&lt;&lt;“\</a:t>
            </a:r>
            <a:r>
              <a:rPr lang="en-US" dirty="0" smtClean="0"/>
              <a:t>n Equivalent number in hex = </a:t>
            </a:r>
            <a:r>
              <a:rPr lang="en-US" dirty="0" smtClean="0"/>
              <a:t>”&lt;&lt;</a:t>
            </a:r>
            <a:r>
              <a:rPr lang="en-US" dirty="0" err="1" smtClean="0"/>
              <a:t>setbase</a:t>
            </a:r>
            <a:r>
              <a:rPr lang="en-US" dirty="0" smtClean="0"/>
              <a:t>(16)&lt;&lt;value;</a:t>
            </a:r>
            <a:endParaRPr lang="en-US" dirty="0" smtClean="0"/>
          </a:p>
          <a:p>
            <a:pPr indent="-22701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&lt;&lt;“\n and in decimal =” &lt;&lt;</a:t>
            </a:r>
            <a:r>
              <a:rPr lang="en-US" dirty="0" err="1" smtClean="0"/>
              <a:t>setbase</a:t>
            </a:r>
            <a:r>
              <a:rPr lang="en-US" dirty="0" smtClean="0"/>
              <a:t>(10)&lt;&lt; value;</a:t>
            </a:r>
          </a:p>
          <a:p>
            <a:pPr indent="-227013">
              <a:buNone/>
            </a:pPr>
            <a:r>
              <a:rPr lang="en-US" dirty="0" smtClean="0"/>
              <a:t>}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pPr indent="455613">
              <a:buNone/>
            </a:pPr>
            <a:r>
              <a:rPr lang="en-US" dirty="0" smtClean="0"/>
              <a:t>// </a:t>
            </a:r>
            <a:r>
              <a:rPr lang="en-US" dirty="0" smtClean="0"/>
              <a:t>finding absolute value of any number</a:t>
            </a:r>
          </a:p>
          <a:p>
            <a:pPr indent="455613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455613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455613">
              <a:buNone/>
            </a:pPr>
            <a:r>
              <a:rPr lang="en-US" dirty="0" smtClean="0"/>
              <a:t>         void main ( )</a:t>
            </a:r>
          </a:p>
          <a:p>
            <a:pPr indent="455613">
              <a:buNone/>
            </a:pPr>
            <a:r>
              <a:rPr lang="en-US" dirty="0" smtClean="0"/>
              <a:t>   {    float a, b;  </a:t>
            </a:r>
          </a:p>
          <a:p>
            <a:pPr indent="455613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&lt;&lt;  “input any floating or integer number and </a:t>
            </a: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>              you </a:t>
            </a:r>
            <a:r>
              <a:rPr lang="en-US" dirty="0" smtClean="0"/>
              <a:t>get the absolute value” ;</a:t>
            </a:r>
          </a:p>
          <a:p>
            <a:pPr indent="455613">
              <a:buNone/>
            </a:pPr>
            <a:r>
              <a:rPr lang="en-US" dirty="0" smtClean="0"/>
              <a:t>	    </a:t>
            </a:r>
            <a:r>
              <a:rPr lang="en-US" dirty="0" err="1" smtClean="0"/>
              <a:t>cin</a:t>
            </a:r>
            <a:r>
              <a:rPr lang="en-US" dirty="0" smtClean="0"/>
              <a:t>&gt;&gt;a; </a:t>
            </a:r>
          </a:p>
          <a:p>
            <a:pPr indent="455613">
              <a:buNone/>
            </a:pPr>
            <a:r>
              <a:rPr lang="en-US" dirty="0" smtClean="0"/>
              <a:t>	    b=</a:t>
            </a:r>
            <a:r>
              <a:rPr lang="en-US" dirty="0" err="1" smtClean="0"/>
              <a:t>fabs</a:t>
            </a:r>
            <a:r>
              <a:rPr lang="en-US" dirty="0" smtClean="0"/>
              <a:t>(a);</a:t>
            </a:r>
          </a:p>
          <a:p>
            <a:pPr indent="455613">
              <a:buNone/>
            </a:pPr>
            <a:r>
              <a:rPr lang="en-US" dirty="0" smtClean="0"/>
              <a:t>	    </a:t>
            </a:r>
            <a:r>
              <a:rPr lang="en-US" dirty="0" err="1" smtClean="0"/>
              <a:t>cout</a:t>
            </a:r>
            <a:r>
              <a:rPr lang="en-US" dirty="0" smtClean="0"/>
              <a:t>&lt;&lt;b;</a:t>
            </a:r>
          </a:p>
          <a:p>
            <a:pPr indent="455613">
              <a:buNone/>
            </a:pPr>
            <a:r>
              <a:rPr lang="en-US" dirty="0" smtClean="0"/>
              <a:t>	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455613">
              <a:buNone/>
            </a:pPr>
            <a:r>
              <a:rPr lang="en-US" dirty="0" smtClean="0"/>
              <a:t>	    }</a:t>
            </a:r>
          </a:p>
          <a:p>
            <a:pPr indent="455613"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Execution of a C</a:t>
            </a:r>
            <a:r>
              <a:rPr lang="en-US" u="sng" baseline="30000" dirty="0" smtClean="0"/>
              <a:t>++</a:t>
            </a:r>
            <a:r>
              <a:rPr lang="en-US" u="sng" dirty="0" smtClean="0"/>
              <a:t>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 lvl="0" indent="571500">
              <a:lnSpc>
                <a:spcPct val="170000"/>
              </a:lnSpc>
            </a:pPr>
            <a:r>
              <a:rPr lang="en-US" dirty="0" smtClean="0"/>
              <a:t>Enter the program</a:t>
            </a:r>
          </a:p>
          <a:p>
            <a:pPr lvl="0" indent="571500">
              <a:lnSpc>
                <a:spcPct val="170000"/>
              </a:lnSpc>
            </a:pPr>
            <a:r>
              <a:rPr lang="en-US" dirty="0" smtClean="0"/>
              <a:t>Save the program as .</a:t>
            </a:r>
            <a:r>
              <a:rPr lang="en-US" dirty="0" err="1" smtClean="0"/>
              <a:t>cpp</a:t>
            </a:r>
            <a:r>
              <a:rPr lang="en-US" dirty="0" smtClean="0"/>
              <a:t> extension</a:t>
            </a:r>
          </a:p>
          <a:p>
            <a:pPr lvl="0" indent="571500">
              <a:lnSpc>
                <a:spcPct val="170000"/>
              </a:lnSpc>
            </a:pPr>
            <a:r>
              <a:rPr lang="en-US" dirty="0" smtClean="0"/>
              <a:t>Manually go through and edit, save again(</a:t>
            </a:r>
            <a:r>
              <a:rPr lang="en-US" b="1" dirty="0" smtClean="0"/>
              <a:t>F2</a:t>
            </a:r>
            <a:r>
              <a:rPr lang="en-US" dirty="0" smtClean="0"/>
              <a:t>)</a:t>
            </a:r>
          </a:p>
          <a:p>
            <a:pPr lvl="0" indent="571500">
              <a:lnSpc>
                <a:spcPct val="170000"/>
              </a:lnSpc>
            </a:pPr>
            <a:r>
              <a:rPr lang="en-US" dirty="0" smtClean="0"/>
              <a:t>Compile ( either from menu or </a:t>
            </a:r>
            <a:r>
              <a:rPr lang="en-US" b="1" dirty="0" smtClean="0"/>
              <a:t>Alt + F9</a:t>
            </a:r>
            <a:r>
              <a:rPr lang="en-US" dirty="0" smtClean="0"/>
              <a:t>)</a:t>
            </a:r>
          </a:p>
          <a:p>
            <a:pPr lvl="0" indent="571500">
              <a:lnSpc>
                <a:spcPct val="170000"/>
              </a:lnSpc>
            </a:pPr>
            <a:r>
              <a:rPr lang="en-US" dirty="0" smtClean="0"/>
              <a:t>Errors are shown/not shown, understand, edit and save.</a:t>
            </a:r>
          </a:p>
          <a:p>
            <a:pPr lvl="0" indent="571500">
              <a:lnSpc>
                <a:spcPct val="170000"/>
              </a:lnSpc>
            </a:pPr>
            <a:r>
              <a:rPr lang="en-US" dirty="0" smtClean="0"/>
              <a:t>Once you debugged, success message is seen</a:t>
            </a:r>
            <a:r>
              <a:rPr lang="en-US" dirty="0" smtClean="0"/>
              <a:t>.</a:t>
            </a:r>
            <a:endParaRPr lang="en-US" dirty="0" smtClean="0"/>
          </a:p>
          <a:p>
            <a:pPr lvl="0" indent="571500">
              <a:lnSpc>
                <a:spcPct val="170000"/>
              </a:lnSpc>
            </a:pPr>
            <a:r>
              <a:rPr lang="en-US" dirty="0" smtClean="0"/>
              <a:t>Execute or run the program(either from menu or </a:t>
            </a:r>
            <a:r>
              <a:rPr lang="en-US" b="1" dirty="0" smtClean="0"/>
              <a:t>Ctrl + F9</a:t>
            </a:r>
            <a:r>
              <a:rPr lang="en-US" dirty="0" smtClean="0"/>
              <a:t>)</a:t>
            </a:r>
          </a:p>
          <a:p>
            <a:pPr lvl="0" indent="571500">
              <a:lnSpc>
                <a:spcPct val="170000"/>
              </a:lnSpc>
            </a:pPr>
            <a:r>
              <a:rPr lang="en-US" dirty="0" smtClean="0"/>
              <a:t>View the o/p</a:t>
            </a:r>
            <a:r>
              <a:rPr lang="en-US" dirty="0" smtClean="0"/>
              <a:t>.</a:t>
            </a:r>
          </a:p>
          <a:p>
            <a:pPr lvl="0" indent="571500">
              <a:buNone/>
            </a:pPr>
            <a:endParaRPr lang="en-US" dirty="0" smtClean="0"/>
          </a:p>
          <a:p>
            <a:pPr indent="571500"/>
            <a:r>
              <a:rPr lang="en-US" dirty="0" smtClean="0"/>
              <a:t>Note: Execution of every C++ program begins at main( )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3999"/>
          </a:xfrm>
        </p:spPr>
        <p:txBody>
          <a:bodyPr>
            <a:normAutofit fontScale="25000" lnSpcReduction="20000"/>
          </a:bodyPr>
          <a:lstStyle/>
          <a:p>
            <a:pPr indent="223838">
              <a:buNone/>
            </a:pPr>
            <a:r>
              <a:rPr lang="en-US" sz="9600" dirty="0" smtClean="0"/>
              <a:t>//</a:t>
            </a:r>
            <a:r>
              <a:rPr lang="en-US" sz="9600" dirty="0" smtClean="0"/>
              <a:t>I/P 2 digit integer and sum of its digits say 37</a:t>
            </a:r>
          </a:p>
          <a:p>
            <a:pPr indent="223838">
              <a:buNone/>
            </a:pPr>
            <a:r>
              <a:rPr lang="en-US" sz="9600" dirty="0" smtClean="0"/>
              <a:t>#include&lt;</a:t>
            </a:r>
            <a:r>
              <a:rPr lang="en-US" sz="9600" dirty="0" err="1" smtClean="0"/>
              <a:t>iostream.h</a:t>
            </a:r>
            <a:r>
              <a:rPr lang="en-US" sz="9600" dirty="0" smtClean="0"/>
              <a:t>&gt;</a:t>
            </a:r>
          </a:p>
          <a:p>
            <a:pPr indent="223838">
              <a:buNone/>
            </a:pPr>
            <a:r>
              <a:rPr lang="en-US" sz="9600" dirty="0" smtClean="0"/>
              <a:t>  #include&lt;</a:t>
            </a:r>
            <a:r>
              <a:rPr lang="en-US" sz="9600" dirty="0" err="1" smtClean="0"/>
              <a:t>conio.h</a:t>
            </a:r>
            <a:r>
              <a:rPr lang="en-US" sz="9600" dirty="0" smtClean="0"/>
              <a:t>&gt;</a:t>
            </a:r>
          </a:p>
          <a:p>
            <a:pPr indent="223838">
              <a:buNone/>
            </a:pPr>
            <a:r>
              <a:rPr lang="en-US" sz="9600" dirty="0" smtClean="0"/>
              <a:t>         void main ( )</a:t>
            </a:r>
          </a:p>
          <a:p>
            <a:pPr indent="223838">
              <a:buNone/>
            </a:pPr>
            <a:r>
              <a:rPr lang="en-US" sz="9600" dirty="0" smtClean="0"/>
              <a:t>   {    </a:t>
            </a:r>
            <a:r>
              <a:rPr lang="en-US" sz="9600" dirty="0" err="1" smtClean="0"/>
              <a:t>int</a:t>
            </a:r>
            <a:r>
              <a:rPr lang="en-US" sz="9600" dirty="0" smtClean="0"/>
              <a:t> num, tens, units;  </a:t>
            </a:r>
          </a:p>
          <a:p>
            <a:pPr indent="223838">
              <a:buNone/>
            </a:pPr>
            <a:r>
              <a:rPr lang="en-US" sz="9600" dirty="0" smtClean="0"/>
              <a:t>       </a:t>
            </a:r>
            <a:r>
              <a:rPr lang="en-US" sz="9600" dirty="0" err="1" smtClean="0"/>
              <a:t>cout</a:t>
            </a:r>
            <a:r>
              <a:rPr lang="en-US" sz="9600" dirty="0" smtClean="0"/>
              <a:t>&lt;&lt; “Enter a two digit integer only”&lt;&lt;</a:t>
            </a:r>
            <a:r>
              <a:rPr lang="en-US" sz="9600" dirty="0" err="1" smtClean="0"/>
              <a:t>endl</a:t>
            </a:r>
            <a:r>
              <a:rPr lang="en-US" sz="9600" dirty="0" smtClean="0"/>
              <a:t>;</a:t>
            </a:r>
          </a:p>
          <a:p>
            <a:pPr indent="223838">
              <a:buNone/>
            </a:pPr>
            <a:r>
              <a:rPr lang="en-US" sz="9600" dirty="0" smtClean="0"/>
              <a:t>   </a:t>
            </a:r>
            <a:r>
              <a:rPr lang="en-US" sz="9600" dirty="0" err="1" smtClean="0"/>
              <a:t>cin</a:t>
            </a:r>
            <a:r>
              <a:rPr lang="en-US" sz="9600" dirty="0" smtClean="0"/>
              <a:t>&gt;&gt;num;               </a:t>
            </a:r>
          </a:p>
          <a:p>
            <a:pPr indent="223838">
              <a:buNone/>
            </a:pPr>
            <a:r>
              <a:rPr lang="en-US" sz="9600" dirty="0" smtClean="0"/>
              <a:t>    tens=num/10;</a:t>
            </a:r>
          </a:p>
          <a:p>
            <a:pPr indent="223838">
              <a:buNone/>
            </a:pPr>
            <a:r>
              <a:rPr lang="en-US" sz="9600" dirty="0" smtClean="0"/>
              <a:t>    units=num%10;</a:t>
            </a:r>
          </a:p>
          <a:p>
            <a:pPr indent="223838">
              <a:buNone/>
            </a:pPr>
            <a:r>
              <a:rPr lang="en-US" sz="9600" dirty="0" smtClean="0"/>
              <a:t> </a:t>
            </a:r>
            <a:r>
              <a:rPr lang="en-US" sz="9600" dirty="0" err="1" smtClean="0"/>
              <a:t>cout</a:t>
            </a:r>
            <a:r>
              <a:rPr lang="en-US" sz="9600" dirty="0" smtClean="0"/>
              <a:t>&lt;&lt; “Sum of the 2 extracted digits in the number</a:t>
            </a:r>
            <a:r>
              <a:rPr lang="en-US" sz="9600" dirty="0" smtClean="0"/>
              <a:t>” &lt;&lt;              </a:t>
            </a:r>
            <a:br>
              <a:rPr lang="en-US" sz="9600" dirty="0" smtClean="0"/>
            </a:br>
            <a:r>
              <a:rPr lang="en-US" sz="9600" dirty="0" smtClean="0"/>
              <a:t>       num &lt;&lt; </a:t>
            </a:r>
            <a:r>
              <a:rPr lang="en-US" sz="9600" dirty="0" smtClean="0"/>
              <a:t>“=”&lt;&lt;tens + units;</a:t>
            </a:r>
          </a:p>
          <a:p>
            <a:pPr indent="223838">
              <a:buNone/>
            </a:pPr>
            <a:r>
              <a:rPr lang="en-US" sz="9600" dirty="0" smtClean="0"/>
              <a:t>}</a:t>
            </a:r>
          </a:p>
          <a:p>
            <a:pPr indent="223838">
              <a:buNone/>
            </a:pPr>
            <a:endParaRPr lang="en-US" dirty="0" smtClean="0"/>
          </a:p>
          <a:p>
            <a:pPr>
              <a:buNone/>
            </a:pPr>
            <a:r>
              <a:rPr lang="en-US" sz="8000" u="sng" dirty="0" smtClean="0"/>
              <a:t>Write </a:t>
            </a:r>
            <a:r>
              <a:rPr lang="en-US" sz="8000" u="sng" dirty="0" smtClean="0"/>
              <a:t>a program to Input a 3 digit number and </a:t>
            </a:r>
            <a:r>
              <a:rPr lang="en-US" sz="8000" u="sng" dirty="0" smtClean="0"/>
              <a:t>find the </a:t>
            </a:r>
            <a:r>
              <a:rPr lang="en-US" sz="8000" u="sng" dirty="0" smtClean="0"/>
              <a:t>sum of the digits in it.</a:t>
            </a:r>
            <a:endParaRPr lang="en-US" sz="8000" dirty="0" smtClean="0"/>
          </a:p>
          <a:p>
            <a:pPr>
              <a:buNone/>
            </a:pPr>
            <a:r>
              <a:rPr lang="en-US" sz="8000" dirty="0" smtClean="0"/>
              <a:t> 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7500" lnSpcReduction="20000"/>
          </a:bodyPr>
          <a:lstStyle/>
          <a:p>
            <a:pPr indent="571500">
              <a:buNone/>
            </a:pPr>
            <a:r>
              <a:rPr lang="en-US" dirty="0" smtClean="0"/>
              <a:t>// </a:t>
            </a:r>
            <a:r>
              <a:rPr lang="en-US" dirty="0" smtClean="0"/>
              <a:t>using escape sequence, tab \t </a:t>
            </a:r>
          </a:p>
          <a:p>
            <a:pPr indent="571500">
              <a:buNone/>
            </a:pPr>
            <a:r>
              <a:rPr lang="en-US" dirty="0" smtClean="0"/>
              <a:t>//and printing blank line</a:t>
            </a:r>
          </a:p>
          <a:p>
            <a:pPr indent="571500">
              <a:buNone/>
            </a:pPr>
            <a:r>
              <a:rPr lang="en-US" dirty="0" smtClean="0"/>
              <a:t># 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571500">
              <a:buNone/>
            </a:pPr>
            <a:r>
              <a:rPr lang="en-US" dirty="0" smtClean="0"/>
              <a:t># include&lt;</a:t>
            </a:r>
            <a:r>
              <a:rPr lang="en-US" dirty="0" err="1" smtClean="0"/>
              <a:t>conio.h</a:t>
            </a:r>
            <a:r>
              <a:rPr lang="en-US" dirty="0" smtClean="0"/>
              <a:t>&gt;                                  </a:t>
            </a:r>
          </a:p>
          <a:p>
            <a:pPr indent="571500">
              <a:buNone/>
            </a:pPr>
            <a:r>
              <a:rPr lang="en-US" dirty="0" smtClean="0"/>
              <a:t>void main(void)       </a:t>
            </a:r>
          </a:p>
          <a:p>
            <a:pPr indent="571500">
              <a:buNone/>
            </a:pPr>
            <a:r>
              <a:rPr lang="en-US" dirty="0" smtClean="0"/>
              <a:t>{   </a:t>
            </a:r>
            <a:r>
              <a:rPr lang="en-US" dirty="0" err="1" smtClean="0"/>
              <a:t>clrscr</a:t>
            </a:r>
            <a:r>
              <a:rPr lang="en-US" dirty="0" smtClean="0"/>
              <a:t>( ); </a:t>
            </a:r>
          </a:p>
          <a:p>
            <a:pPr indent="57150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&lt;&lt; “Hello, what’s the news?”&lt;&lt;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indent="57150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&lt;&lt;</a:t>
            </a:r>
            <a:r>
              <a:rPr lang="en-US" dirty="0" err="1" smtClean="0"/>
              <a:t>endl</a:t>
            </a:r>
            <a:r>
              <a:rPr lang="en-US" dirty="0" smtClean="0"/>
              <a:t>; // use of </a:t>
            </a:r>
            <a:r>
              <a:rPr lang="en-US" dirty="0" err="1" smtClean="0"/>
              <a:t>endl</a:t>
            </a:r>
            <a:endParaRPr lang="en-US" dirty="0" smtClean="0"/>
          </a:p>
          <a:p>
            <a:pPr indent="57150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cout</a:t>
            </a:r>
            <a:r>
              <a:rPr lang="en-US" dirty="0" smtClean="0"/>
              <a:t>&lt;&lt;</a:t>
            </a:r>
            <a:r>
              <a:rPr lang="en-US" dirty="0" err="1" smtClean="0"/>
              <a:t>endl</a:t>
            </a:r>
            <a:r>
              <a:rPr lang="en-US" dirty="0" smtClean="0"/>
              <a:t>;                   </a:t>
            </a:r>
          </a:p>
          <a:p>
            <a:pPr indent="57150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&lt;&lt; “ \t Doing well hmm?\n”;  </a:t>
            </a:r>
          </a:p>
          <a:p>
            <a:pPr indent="57150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&lt;&lt; “ \t\t going easy bro”;    </a:t>
            </a:r>
          </a:p>
          <a:p>
            <a:pPr indent="57150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getch</a:t>
            </a:r>
            <a:r>
              <a:rPr lang="en-US" dirty="0" smtClean="0"/>
              <a:t>( ); </a:t>
            </a:r>
          </a:p>
          <a:p>
            <a:pPr indent="571500">
              <a:buNone/>
            </a:pPr>
            <a:r>
              <a:rPr lang="en-US" dirty="0" smtClean="0"/>
              <a:t>     }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</a:t>
            </a:r>
            <a:r>
              <a:rPr lang="en-US" u="sng" dirty="0" smtClean="0"/>
              <a:t>20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7500" lnSpcReduction="20000"/>
          </a:bodyPr>
          <a:lstStyle/>
          <a:p>
            <a:pPr indent="282575">
              <a:buNone/>
            </a:pPr>
            <a:r>
              <a:rPr lang="en-US" dirty="0" smtClean="0"/>
              <a:t>//use of </a:t>
            </a:r>
            <a:r>
              <a:rPr lang="en-US" dirty="0" err="1" smtClean="0"/>
              <a:t>setw</a:t>
            </a:r>
            <a:r>
              <a:rPr lang="en-US" dirty="0" smtClean="0"/>
              <a:t> and </a:t>
            </a:r>
            <a:r>
              <a:rPr lang="en-US" dirty="0" err="1" smtClean="0"/>
              <a:t>setfill</a:t>
            </a:r>
            <a:r>
              <a:rPr lang="en-US" dirty="0" smtClean="0"/>
              <a:t> </a:t>
            </a:r>
          </a:p>
          <a:p>
            <a:pPr indent="282575">
              <a:buNone/>
            </a:pPr>
            <a:r>
              <a:rPr lang="en-US" dirty="0" smtClean="0"/>
              <a:t>       # 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282575">
              <a:buNone/>
            </a:pPr>
            <a:r>
              <a:rPr lang="en-US" dirty="0" smtClean="0"/>
              <a:t>      # include&lt;</a:t>
            </a:r>
            <a:r>
              <a:rPr lang="en-US" dirty="0" err="1" smtClean="0"/>
              <a:t>conio.h</a:t>
            </a:r>
            <a:r>
              <a:rPr lang="en-US" dirty="0" smtClean="0"/>
              <a:t>&gt; </a:t>
            </a:r>
          </a:p>
          <a:p>
            <a:pPr indent="282575">
              <a:buNone/>
            </a:pPr>
            <a:r>
              <a:rPr lang="en-US" dirty="0" smtClean="0"/>
              <a:t>       #include&lt;</a:t>
            </a:r>
            <a:r>
              <a:rPr lang="en-US" dirty="0" err="1" smtClean="0"/>
              <a:t>iomanip.h</a:t>
            </a:r>
            <a:r>
              <a:rPr lang="en-US" dirty="0" smtClean="0"/>
              <a:t>&gt;</a:t>
            </a:r>
          </a:p>
          <a:p>
            <a:pPr indent="282575">
              <a:buNone/>
            </a:pPr>
            <a:r>
              <a:rPr lang="en-US" dirty="0" smtClean="0"/>
              <a:t>     void main( )</a:t>
            </a:r>
          </a:p>
          <a:p>
            <a:pPr indent="282575">
              <a:buNone/>
            </a:pPr>
            <a:r>
              <a:rPr lang="en-US" dirty="0" smtClean="0"/>
              <a:t>    {	    </a:t>
            </a:r>
            <a:r>
              <a:rPr lang="en-US" dirty="0" err="1" smtClean="0"/>
              <a:t>int</a:t>
            </a:r>
            <a:r>
              <a:rPr lang="en-US" dirty="0" smtClean="0"/>
              <a:t> x=300, y=89;</a:t>
            </a:r>
          </a:p>
          <a:p>
            <a:pPr indent="282575">
              <a:buNone/>
            </a:pPr>
            <a:r>
              <a:rPr lang="en-US" dirty="0" smtClean="0"/>
              <a:t>       // numbers are right justified </a:t>
            </a:r>
            <a:endParaRPr lang="en-US" dirty="0" smtClean="0"/>
          </a:p>
          <a:p>
            <a:pPr indent="282575">
              <a:buNone/>
            </a:pPr>
            <a:r>
              <a:rPr lang="en-US" dirty="0" smtClean="0"/>
              <a:t>    //and filling blank space with *</a:t>
            </a:r>
          </a:p>
          <a:p>
            <a:pPr indent="282575">
              <a:buNone/>
            </a:pPr>
            <a:r>
              <a:rPr lang="en-US" dirty="0" smtClean="0"/>
              <a:t>	    </a:t>
            </a:r>
            <a:r>
              <a:rPr lang="en-US" dirty="0" err="1" smtClean="0"/>
              <a:t>cout</a:t>
            </a:r>
            <a:r>
              <a:rPr lang="en-US" dirty="0" smtClean="0"/>
              <a:t>&lt;&lt; </a:t>
            </a:r>
            <a:r>
              <a:rPr lang="en-US" dirty="0" err="1" smtClean="0"/>
              <a:t>setfill</a:t>
            </a:r>
            <a:r>
              <a:rPr lang="en-US" dirty="0" smtClean="0"/>
              <a:t>('*');</a:t>
            </a:r>
          </a:p>
          <a:p>
            <a:pPr indent="282575">
              <a:buNone/>
            </a:pPr>
            <a:r>
              <a:rPr lang="en-US" dirty="0" smtClean="0"/>
              <a:t>	    </a:t>
            </a:r>
            <a:r>
              <a:rPr lang="en-US" dirty="0" err="1" smtClean="0"/>
              <a:t>cout</a:t>
            </a:r>
            <a:r>
              <a:rPr lang="en-US" dirty="0" smtClean="0"/>
              <a:t>&lt;&lt; “\n\n ”&lt;&lt;</a:t>
            </a:r>
            <a:r>
              <a:rPr lang="en-US" dirty="0" err="1" smtClean="0"/>
              <a:t>setw</a:t>
            </a:r>
            <a:r>
              <a:rPr lang="en-US" dirty="0" smtClean="0"/>
              <a:t>(5)&lt;&lt;x&lt;&lt;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indent="282575">
              <a:buNone/>
            </a:pPr>
            <a:r>
              <a:rPr lang="en-US" dirty="0" smtClean="0"/>
              <a:t>	    </a:t>
            </a:r>
            <a:r>
              <a:rPr lang="en-US" dirty="0" err="1" smtClean="0"/>
              <a:t>cout</a:t>
            </a:r>
            <a:r>
              <a:rPr lang="en-US" dirty="0" smtClean="0"/>
              <a:t>&lt;&lt; “\n\n” &lt;&lt;</a:t>
            </a:r>
            <a:r>
              <a:rPr lang="en-US" dirty="0" err="1" smtClean="0"/>
              <a:t>setw</a:t>
            </a:r>
            <a:r>
              <a:rPr lang="en-US" dirty="0" smtClean="0"/>
              <a:t>(8)&lt;&lt;y&lt;&lt;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indent="282575">
              <a:buNone/>
            </a:pPr>
            <a:r>
              <a:rPr lang="en-US" dirty="0" smtClean="0"/>
              <a:t>	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282575">
              <a:buNone/>
            </a:pPr>
            <a:r>
              <a:rPr lang="en-US" dirty="0" smtClean="0"/>
              <a:t>	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21</a:t>
            </a:r>
            <a:r>
              <a:rPr lang="en-US" u="sng" dirty="0" smtClean="0"/>
              <a:t>(use of </a:t>
            </a:r>
            <a:r>
              <a:rPr lang="en-US" i="1" u="sng" dirty="0" smtClean="0"/>
              <a:t>if</a:t>
            </a:r>
            <a:r>
              <a:rPr lang="en-US" u="sng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62500" lnSpcReduction="20000"/>
          </a:bodyPr>
          <a:lstStyle/>
          <a:p>
            <a:pPr indent="61913">
              <a:buNone/>
            </a:pPr>
            <a:r>
              <a:rPr lang="en-US" dirty="0" smtClean="0"/>
              <a:t>//  </a:t>
            </a:r>
            <a:r>
              <a:rPr lang="en-US" dirty="0" smtClean="0"/>
              <a:t>check whether the integer is even or odd</a:t>
            </a:r>
          </a:p>
          <a:p>
            <a:pPr indent="61913">
              <a:buNone/>
            </a:pPr>
            <a:r>
              <a:rPr lang="en-US" dirty="0" smtClean="0"/>
              <a:t>     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61913">
              <a:buNone/>
            </a:pPr>
            <a:r>
              <a:rPr lang="en-US" dirty="0" smtClean="0"/>
              <a:t> 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61913">
              <a:buNone/>
            </a:pPr>
            <a:r>
              <a:rPr lang="en-US" dirty="0" smtClean="0"/>
              <a:t>    void main ( )</a:t>
            </a:r>
          </a:p>
          <a:p>
            <a:pPr indent="61913">
              <a:buNone/>
            </a:pPr>
            <a:r>
              <a:rPr lang="en-US" dirty="0" smtClean="0"/>
              <a:t>    {    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57150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int</a:t>
            </a:r>
            <a:r>
              <a:rPr lang="en-US" dirty="0" smtClean="0"/>
              <a:t> n;</a:t>
            </a:r>
          </a:p>
          <a:p>
            <a:pPr indent="57150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&lt;&lt;" Enter the number";</a:t>
            </a:r>
          </a:p>
          <a:p>
            <a:pPr indent="57150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&lt;&lt;"\n and I shall tell you whether the ";</a:t>
            </a:r>
          </a:p>
          <a:p>
            <a:pPr indent="57150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&lt;&lt;"\</a:t>
            </a:r>
            <a:r>
              <a:rPr lang="en-US" dirty="0" err="1" smtClean="0"/>
              <a:t>nnumber</a:t>
            </a:r>
            <a:r>
              <a:rPr lang="en-US" dirty="0" smtClean="0"/>
              <a:t> is even or odd, ok?\n";</a:t>
            </a:r>
          </a:p>
          <a:p>
            <a:pPr indent="57150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cin</a:t>
            </a:r>
            <a:r>
              <a:rPr lang="en-US" dirty="0" smtClean="0"/>
              <a:t>&gt;&gt;n;</a:t>
            </a:r>
          </a:p>
          <a:p>
            <a:pPr indent="571500">
              <a:buNone/>
            </a:pPr>
            <a:r>
              <a:rPr lang="en-US" dirty="0" smtClean="0"/>
              <a:t>      if(n%2==0)</a:t>
            </a:r>
          </a:p>
          <a:p>
            <a:pPr indent="57150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cout</a:t>
            </a:r>
            <a:r>
              <a:rPr lang="en-US" dirty="0" smtClean="0"/>
              <a:t>&lt;&lt;"The entered number "&lt;&lt;n&lt;&lt;" is even.";</a:t>
            </a:r>
          </a:p>
          <a:p>
            <a:pPr indent="571500">
              <a:buNone/>
            </a:pPr>
            <a:r>
              <a:rPr lang="en-US" dirty="0" smtClean="0"/>
              <a:t>       else</a:t>
            </a:r>
          </a:p>
          <a:p>
            <a:pPr indent="57150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cout</a:t>
            </a:r>
            <a:r>
              <a:rPr lang="en-US" dirty="0" smtClean="0"/>
              <a:t>&lt;&lt;"The entered number  "&lt;&lt;n&lt;&lt;" is odd.";</a:t>
            </a:r>
          </a:p>
          <a:p>
            <a:pPr indent="57150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61913">
              <a:buNone/>
            </a:pPr>
            <a:r>
              <a:rPr lang="en-US" dirty="0" smtClean="0"/>
              <a:t>   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 fontScale="77500" lnSpcReduction="20000"/>
          </a:bodyPr>
          <a:lstStyle/>
          <a:p>
            <a:pPr indent="61913">
              <a:buNone/>
            </a:pPr>
            <a:r>
              <a:rPr lang="en-US" dirty="0" smtClean="0"/>
              <a:t>//Input a 2 digit number, reverse the order of its digits. </a:t>
            </a:r>
          </a:p>
          <a:p>
            <a:pPr indent="61913">
              <a:buNone/>
            </a:pPr>
            <a:r>
              <a:rPr lang="en-US" dirty="0" smtClean="0"/>
              <a:t># 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61913">
              <a:buNone/>
            </a:pPr>
            <a:r>
              <a:rPr lang="en-US" dirty="0" smtClean="0"/>
              <a:t>  # include&lt;</a:t>
            </a:r>
            <a:r>
              <a:rPr lang="en-US" dirty="0" err="1" smtClean="0"/>
              <a:t>conio.h</a:t>
            </a:r>
            <a:r>
              <a:rPr lang="en-US" dirty="0" smtClean="0"/>
              <a:t>&gt;          </a:t>
            </a:r>
          </a:p>
          <a:p>
            <a:pPr indent="61913">
              <a:buNone/>
            </a:pPr>
            <a:r>
              <a:rPr lang="en-US" dirty="0" smtClean="0"/>
              <a:t>  void main( )</a:t>
            </a:r>
          </a:p>
          <a:p>
            <a:pPr indent="282575">
              <a:buNone/>
            </a:pPr>
            <a:endParaRPr lang="en-US" dirty="0" smtClean="0"/>
          </a:p>
          <a:p>
            <a:pPr indent="282575"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n, quo, </a:t>
            </a:r>
            <a:r>
              <a:rPr lang="en-US" dirty="0" err="1" smtClean="0"/>
              <a:t>rem</a:t>
            </a:r>
            <a:r>
              <a:rPr lang="en-US" dirty="0" smtClean="0"/>
              <a:t>;    // quotient , remainder</a:t>
            </a:r>
          </a:p>
          <a:p>
            <a:pPr indent="282575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&lt;&lt; “ Input any 2 digit number from 10 to 99”;</a:t>
            </a:r>
          </a:p>
          <a:p>
            <a:pPr indent="282575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cin</a:t>
            </a:r>
            <a:r>
              <a:rPr lang="en-US" dirty="0" smtClean="0"/>
              <a:t>&gt;&gt;n</a:t>
            </a:r>
            <a:r>
              <a:rPr lang="en-US" dirty="0" smtClean="0"/>
              <a:t>;          //</a:t>
            </a:r>
            <a:r>
              <a:rPr lang="en-US" dirty="0" err="1" smtClean="0"/>
              <a:t>e.g</a:t>
            </a:r>
            <a:r>
              <a:rPr lang="en-US" dirty="0" smtClean="0"/>
              <a:t>  94</a:t>
            </a:r>
            <a:endParaRPr lang="en-US" dirty="0" smtClean="0"/>
          </a:p>
          <a:p>
            <a:pPr indent="282575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rem</a:t>
            </a:r>
            <a:r>
              <a:rPr lang="en-US" dirty="0" smtClean="0"/>
              <a:t> = n%10;</a:t>
            </a:r>
          </a:p>
          <a:p>
            <a:pPr indent="282575">
              <a:buNone/>
            </a:pPr>
            <a:r>
              <a:rPr lang="en-US" dirty="0" smtClean="0"/>
              <a:t>    quo = n/10;</a:t>
            </a:r>
          </a:p>
          <a:p>
            <a:pPr indent="282575">
              <a:buNone/>
            </a:pPr>
            <a:endParaRPr lang="en-US" dirty="0" smtClean="0"/>
          </a:p>
          <a:p>
            <a:pPr indent="282575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&lt;&lt;” The number in reverse order =  ”&lt;&lt;</a:t>
            </a:r>
            <a:r>
              <a:rPr lang="en-US" dirty="0" err="1" smtClean="0"/>
              <a:t>rem</a:t>
            </a:r>
            <a:r>
              <a:rPr lang="en-US" dirty="0" smtClean="0"/>
              <a:t>*10+quo</a:t>
            </a:r>
            <a:r>
              <a:rPr lang="en-US" dirty="0" smtClean="0"/>
              <a:t>;</a:t>
            </a:r>
          </a:p>
          <a:p>
            <a:pPr indent="282575">
              <a:buNone/>
            </a:pPr>
            <a:r>
              <a:rPr lang="en-US" dirty="0" smtClean="0"/>
              <a:t>     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0000" lnSpcReduction="20000"/>
          </a:bodyPr>
          <a:lstStyle/>
          <a:p>
            <a:pPr indent="455613">
              <a:buNone/>
            </a:pPr>
            <a:r>
              <a:rPr lang="en-US" dirty="0" smtClean="0"/>
              <a:t>//Input a 2 digit number, reverse the order of its digits. </a:t>
            </a:r>
          </a:p>
          <a:p>
            <a:pPr indent="455613">
              <a:buNone/>
            </a:pPr>
            <a:r>
              <a:rPr lang="en-US" dirty="0" smtClean="0"/>
              <a:t># 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455613">
              <a:buNone/>
            </a:pPr>
            <a:r>
              <a:rPr lang="en-US" dirty="0" smtClean="0"/>
              <a:t>  # include&lt;</a:t>
            </a:r>
            <a:r>
              <a:rPr lang="en-US" dirty="0" err="1" smtClean="0"/>
              <a:t>conio.h</a:t>
            </a:r>
            <a:r>
              <a:rPr lang="en-US" dirty="0" smtClean="0"/>
              <a:t>&gt;          </a:t>
            </a:r>
          </a:p>
          <a:p>
            <a:pPr indent="455613">
              <a:buNone/>
            </a:pPr>
            <a:r>
              <a:rPr lang="en-US" dirty="0" smtClean="0"/>
              <a:t>  void main( )</a:t>
            </a:r>
          </a:p>
          <a:p>
            <a:pPr indent="455613">
              <a:buNone/>
            </a:pPr>
            <a:r>
              <a:rPr lang="en-US" dirty="0" smtClean="0"/>
              <a:t>      {  </a:t>
            </a:r>
            <a:r>
              <a:rPr lang="en-US" dirty="0" err="1" smtClean="0"/>
              <a:t>int</a:t>
            </a:r>
            <a:r>
              <a:rPr lang="en-US" dirty="0" smtClean="0"/>
              <a:t> n, quo, </a:t>
            </a:r>
            <a:r>
              <a:rPr lang="en-US" dirty="0" err="1" smtClean="0"/>
              <a:t>rem</a:t>
            </a:r>
            <a:r>
              <a:rPr lang="en-US" dirty="0" smtClean="0"/>
              <a:t>;    // quotient , remainder</a:t>
            </a:r>
          </a:p>
          <a:p>
            <a:pPr indent="919163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&lt;&lt; “ Input any 2 digit number from 10 to 99”;</a:t>
            </a:r>
          </a:p>
          <a:p>
            <a:pPr indent="919163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cin</a:t>
            </a:r>
            <a:r>
              <a:rPr lang="en-US" dirty="0" smtClean="0"/>
              <a:t>&gt;&gt;n;</a:t>
            </a:r>
          </a:p>
          <a:p>
            <a:pPr indent="919163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rem</a:t>
            </a:r>
            <a:r>
              <a:rPr lang="en-US" dirty="0" smtClean="0"/>
              <a:t> = n%10;</a:t>
            </a:r>
          </a:p>
          <a:p>
            <a:pPr indent="919163">
              <a:buNone/>
            </a:pPr>
            <a:r>
              <a:rPr lang="en-US" dirty="0" smtClean="0"/>
              <a:t>    quo = n/10;</a:t>
            </a:r>
          </a:p>
          <a:p>
            <a:pPr indent="919163">
              <a:buNone/>
            </a:pPr>
            <a:r>
              <a:rPr lang="en-US" dirty="0" smtClean="0"/>
              <a:t>    if (</a:t>
            </a:r>
            <a:r>
              <a:rPr lang="en-US" dirty="0" err="1" smtClean="0"/>
              <a:t>rem</a:t>
            </a:r>
            <a:r>
              <a:rPr lang="en-US" dirty="0" smtClean="0"/>
              <a:t> = =0)                  //</a:t>
            </a:r>
            <a:r>
              <a:rPr lang="en-US" dirty="0" err="1" smtClean="0"/>
              <a:t>e.g</a:t>
            </a:r>
            <a:r>
              <a:rPr lang="en-US" dirty="0" smtClean="0"/>
              <a:t> n=50</a:t>
            </a:r>
          </a:p>
          <a:p>
            <a:pPr indent="919163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&lt;&lt;  “The number in reverse order = 0”&lt;&lt;quo;</a:t>
            </a:r>
          </a:p>
          <a:p>
            <a:pPr indent="919163">
              <a:buNone/>
            </a:pPr>
            <a:r>
              <a:rPr lang="en-US" dirty="0" smtClean="0"/>
              <a:t>    else        // </a:t>
            </a:r>
            <a:r>
              <a:rPr lang="en-US" dirty="0" err="1" smtClean="0"/>
              <a:t>e.g</a:t>
            </a:r>
            <a:r>
              <a:rPr lang="en-US" dirty="0" smtClean="0"/>
              <a:t> n = 68</a:t>
            </a:r>
          </a:p>
          <a:p>
            <a:pPr indent="91916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&lt;&lt;” The number in reverse order =  ”&lt;&lt;</a:t>
            </a:r>
            <a:r>
              <a:rPr lang="en-US" dirty="0" err="1" smtClean="0"/>
              <a:t>rem</a:t>
            </a:r>
            <a:r>
              <a:rPr lang="en-US" dirty="0" smtClean="0"/>
              <a:t>*10+ quo;</a:t>
            </a:r>
          </a:p>
          <a:p>
            <a:pPr indent="455613">
              <a:buNone/>
            </a:pPr>
            <a:r>
              <a:rPr lang="en-US" dirty="0" smtClean="0"/>
              <a:t>       </a:t>
            </a:r>
            <a:r>
              <a:rPr lang="en-US" dirty="0" smtClean="0"/>
              <a:t>}</a:t>
            </a: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pPr indent="166688">
              <a:buNone/>
            </a:pPr>
            <a:r>
              <a:rPr lang="en-US" dirty="0" smtClean="0"/>
              <a:t>// </a:t>
            </a:r>
            <a:r>
              <a:rPr lang="en-US" dirty="0" smtClean="0"/>
              <a:t>Using a user - friendly input: if-else &amp; logical OR </a:t>
            </a:r>
          </a:p>
          <a:p>
            <a:pPr indent="166688">
              <a:buNone/>
            </a:pPr>
            <a:r>
              <a:rPr lang="en-US" dirty="0" smtClean="0"/>
              <a:t>     # 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166688">
              <a:buNone/>
            </a:pPr>
            <a:r>
              <a:rPr lang="en-US" dirty="0" smtClean="0"/>
              <a:t>  # include&lt;</a:t>
            </a:r>
            <a:r>
              <a:rPr lang="en-US" dirty="0" err="1" smtClean="0"/>
              <a:t>conio.h</a:t>
            </a:r>
            <a:r>
              <a:rPr lang="en-US" dirty="0" smtClean="0"/>
              <a:t>&gt;          </a:t>
            </a:r>
          </a:p>
          <a:p>
            <a:pPr indent="166688">
              <a:buNone/>
            </a:pPr>
            <a:r>
              <a:rPr lang="en-US" dirty="0" smtClean="0"/>
              <a:t>  void main( )</a:t>
            </a:r>
          </a:p>
          <a:p>
            <a:pPr indent="166688">
              <a:buNone/>
            </a:pPr>
            <a:r>
              <a:rPr lang="en-US" dirty="0" smtClean="0"/>
              <a:t>     {   char answer;        // </a:t>
            </a:r>
            <a:r>
              <a:rPr lang="en-US" dirty="0" err="1" smtClean="0"/>
              <a:t>sizeof</a:t>
            </a:r>
            <a:r>
              <a:rPr lang="en-US" dirty="0" smtClean="0"/>
              <a:t>(char) = 1 byte</a:t>
            </a:r>
          </a:p>
          <a:p>
            <a:pPr indent="166688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cout</a:t>
            </a:r>
            <a:r>
              <a:rPr lang="en-US" dirty="0" smtClean="0"/>
              <a:t>&lt;&lt;  “Are you in </a:t>
            </a:r>
            <a:r>
              <a:rPr lang="en-US" dirty="0" err="1" smtClean="0"/>
              <a:t>TYBSc</a:t>
            </a:r>
            <a:r>
              <a:rPr lang="en-US" dirty="0" smtClean="0"/>
              <a:t>?(Y /N): ” ;</a:t>
            </a:r>
          </a:p>
          <a:p>
            <a:pPr indent="166688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cin</a:t>
            </a:r>
            <a:r>
              <a:rPr lang="en-US" dirty="0" smtClean="0"/>
              <a:t>&gt;&gt;answer;</a:t>
            </a:r>
          </a:p>
          <a:p>
            <a:pPr indent="166688">
              <a:buNone/>
            </a:pPr>
            <a:r>
              <a:rPr lang="en-US" dirty="0" smtClean="0"/>
              <a:t>                if(answer == ‘Y’ || answer == ‘y’)</a:t>
            </a:r>
          </a:p>
          <a:p>
            <a:pPr indent="166688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 “ \n Yes, I am.”;</a:t>
            </a:r>
          </a:p>
          <a:p>
            <a:pPr indent="166688">
              <a:buNone/>
            </a:pPr>
            <a:r>
              <a:rPr lang="en-US" dirty="0" smtClean="0"/>
              <a:t>                 else </a:t>
            </a:r>
          </a:p>
          <a:p>
            <a:pPr indent="166688"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 “ No, I am not.”;</a:t>
            </a:r>
          </a:p>
          <a:p>
            <a:pPr indent="166688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166688">
              <a:buNone/>
            </a:pPr>
            <a:r>
              <a:rPr lang="en-US" dirty="0" smtClean="0"/>
              <a:t>         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PROGRAM </a:t>
            </a:r>
            <a:r>
              <a:rPr lang="en-US" sz="3200" u="sng" dirty="0" smtClean="0"/>
              <a:t>25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25000" lnSpcReduction="20000"/>
          </a:bodyPr>
          <a:lstStyle/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//</a:t>
            </a:r>
            <a:r>
              <a:rPr lang="en-US" sz="4800" b="1" dirty="0" smtClean="0"/>
              <a:t>Input a 3 digit  number find the sum of the digits.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void </a:t>
            </a:r>
            <a:r>
              <a:rPr lang="en-US" sz="4800" b="1" dirty="0" smtClean="0"/>
              <a:t>main( )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{       </a:t>
            </a:r>
            <a:r>
              <a:rPr lang="en-US" sz="4800" b="1" dirty="0" smtClean="0"/>
              <a:t>  </a:t>
            </a:r>
            <a:r>
              <a:rPr lang="en-US" sz="4800" b="1" dirty="0" err="1" smtClean="0"/>
              <a:t>int</a:t>
            </a:r>
            <a:r>
              <a:rPr lang="en-US" sz="4800" b="1" dirty="0" smtClean="0"/>
              <a:t> n, r, q,  </a:t>
            </a:r>
            <a:r>
              <a:rPr lang="en-US" sz="4800" b="1" dirty="0" err="1" smtClean="0"/>
              <a:t>int</a:t>
            </a:r>
            <a:r>
              <a:rPr lang="en-US" sz="4800" b="1" dirty="0" smtClean="0"/>
              <a:t> sum =0;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   </a:t>
            </a:r>
            <a:r>
              <a:rPr lang="en-US" sz="4800" b="1" dirty="0" err="1" smtClean="0"/>
              <a:t>cout</a:t>
            </a:r>
            <a:r>
              <a:rPr lang="en-US" sz="4800" b="1" dirty="0" smtClean="0"/>
              <a:t>&lt;&lt; “Enter a 3 digit number”;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   </a:t>
            </a:r>
            <a:r>
              <a:rPr lang="en-US" sz="4800" b="1" dirty="0" err="1" smtClean="0"/>
              <a:t>cin</a:t>
            </a:r>
            <a:r>
              <a:rPr lang="en-US" sz="4800" b="1" dirty="0" smtClean="0"/>
              <a:t>&gt;&gt;n;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if ( n &lt;=99 || n&gt;999) 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     </a:t>
            </a:r>
            <a:r>
              <a:rPr lang="en-US" sz="4800" b="1" dirty="0" err="1" smtClean="0"/>
              <a:t>cout</a:t>
            </a:r>
            <a:r>
              <a:rPr lang="en-US" sz="4800" b="1" dirty="0" smtClean="0"/>
              <a:t>&lt;&lt; “ Please input proper data\n ”;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else 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</a:t>
            </a:r>
            <a:r>
              <a:rPr lang="en-US" sz="4800" b="1" dirty="0" smtClean="0"/>
              <a:t>{       </a:t>
            </a:r>
            <a:r>
              <a:rPr lang="en-US" sz="4800" b="1" dirty="0" smtClean="0"/>
              <a:t>r = n%10;  //this is the digit in unit place.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</a:t>
            </a:r>
            <a:r>
              <a:rPr lang="en-US" sz="4800" b="1" dirty="0" err="1" smtClean="0"/>
              <a:t>cout</a:t>
            </a:r>
            <a:r>
              <a:rPr lang="en-US" sz="4800" b="1" dirty="0" smtClean="0"/>
              <a:t>&lt;&lt; “\n The digit in unit’s place =”&lt;&lt;r;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  sum + = r;     //sum =sum + r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 q= n /10;   //2digits remain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  r= q% 10;  //this is ten’s place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 q =q/10;    // hundred’s place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 </a:t>
            </a:r>
            <a:r>
              <a:rPr lang="en-US" sz="4800" b="1" dirty="0" err="1" smtClean="0"/>
              <a:t>cout</a:t>
            </a:r>
            <a:r>
              <a:rPr lang="en-US" sz="4800" b="1" dirty="0" smtClean="0"/>
              <a:t>&lt;&lt; “\n Digit in ten’s place=”&lt;&lt;r;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</a:t>
            </a:r>
            <a:r>
              <a:rPr lang="en-US" sz="4800" b="1" dirty="0" err="1" smtClean="0"/>
              <a:t>cout</a:t>
            </a:r>
            <a:r>
              <a:rPr lang="en-US" sz="4800" b="1" dirty="0" smtClean="0"/>
              <a:t>&lt;&lt; “\</a:t>
            </a:r>
            <a:r>
              <a:rPr lang="en-US" sz="4800" b="1" dirty="0" err="1" smtClean="0"/>
              <a:t>nDigit</a:t>
            </a:r>
            <a:r>
              <a:rPr lang="en-US" sz="4800" b="1" dirty="0" smtClean="0"/>
              <a:t> in hundred’s place =”&lt;&lt;q;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sum + = </a:t>
            </a:r>
            <a:r>
              <a:rPr lang="en-US" sz="4800" b="1" dirty="0" err="1" smtClean="0"/>
              <a:t>r+q</a:t>
            </a:r>
            <a:r>
              <a:rPr lang="en-US" sz="4800" b="1" dirty="0" smtClean="0"/>
              <a:t>;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</a:t>
            </a:r>
            <a:r>
              <a:rPr lang="en-US" sz="4800" b="1" dirty="0" err="1" smtClean="0"/>
              <a:t>cout</a:t>
            </a:r>
            <a:r>
              <a:rPr lang="en-US" sz="4800" b="1" dirty="0" smtClean="0"/>
              <a:t>&lt;&lt; “\n Sum of the 3 digits =”&lt;&lt;sum;      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          }</a:t>
            </a:r>
          </a:p>
          <a:p>
            <a:pPr indent="339725">
              <a:lnSpc>
                <a:spcPct val="170000"/>
              </a:lnSpc>
              <a:buNone/>
            </a:pPr>
            <a:r>
              <a:rPr lang="en-US" sz="4800" b="1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35563"/>
          </a:xfrm>
        </p:spPr>
        <p:txBody>
          <a:bodyPr>
            <a:normAutofit fontScale="55000" lnSpcReduction="20000"/>
          </a:bodyPr>
          <a:lstStyle/>
          <a:p>
            <a:pPr indent="166688">
              <a:buNone/>
            </a:pPr>
            <a:r>
              <a:rPr lang="en-US" b="1" dirty="0" smtClean="0"/>
              <a:t>// use of logical operators to find the minimum of 3 </a:t>
            </a:r>
            <a:r>
              <a:rPr lang="en-US" b="1" dirty="0" smtClean="0"/>
              <a:t>marks(out off 100).</a:t>
            </a:r>
            <a:endParaRPr lang="en-US" b="1" dirty="0" smtClean="0"/>
          </a:p>
          <a:p>
            <a:pPr indent="166688">
              <a:buNone/>
            </a:pPr>
            <a:r>
              <a:rPr lang="en-US" b="1" dirty="0" smtClean="0"/>
              <a:t>*/</a:t>
            </a:r>
            <a:r>
              <a:rPr lang="en-US" dirty="0" smtClean="0"/>
              <a:t>or </a:t>
            </a:r>
            <a:r>
              <a:rPr lang="en-US" dirty="0" smtClean="0"/>
              <a:t>smallest of 3 numbers or shortest person or  smallest length or youngest person  etc</a:t>
            </a:r>
            <a:r>
              <a:rPr lang="en-US" dirty="0" smtClean="0"/>
              <a:t>…</a:t>
            </a:r>
            <a:r>
              <a:rPr lang="en-US" b="1" dirty="0" smtClean="0"/>
              <a:t>/*</a:t>
            </a:r>
            <a:endParaRPr lang="en-US" b="1" dirty="0" smtClean="0"/>
          </a:p>
          <a:p>
            <a:pPr indent="166688">
              <a:buNone/>
            </a:pPr>
            <a:endParaRPr lang="en-US" dirty="0" smtClean="0"/>
          </a:p>
          <a:p>
            <a:pPr indent="166688">
              <a:buNone/>
            </a:pPr>
            <a:r>
              <a:rPr lang="en-US" dirty="0" smtClean="0"/>
              <a:t>void </a:t>
            </a:r>
            <a:r>
              <a:rPr lang="en-US" dirty="0" smtClean="0"/>
              <a:t>main ( )</a:t>
            </a:r>
          </a:p>
          <a:p>
            <a:pPr indent="166688">
              <a:buNone/>
            </a:pPr>
            <a:r>
              <a:rPr lang="en-US" dirty="0" smtClean="0"/>
              <a:t> {    </a:t>
            </a: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smtClean="0"/>
              <a:t>M1, M2, M3 </a:t>
            </a:r>
            <a:r>
              <a:rPr lang="en-US" dirty="0" smtClean="0"/>
              <a:t>; </a:t>
            </a:r>
          </a:p>
          <a:p>
            <a:pPr indent="166688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&lt;&lt; “Enter the 3 marks”;</a:t>
            </a:r>
          </a:p>
          <a:p>
            <a:pPr indent="166688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cin</a:t>
            </a:r>
            <a:r>
              <a:rPr lang="en-US" dirty="0" smtClean="0"/>
              <a:t>&gt;&gt;</a:t>
            </a:r>
            <a:r>
              <a:rPr lang="en-US" dirty="0" smtClean="0"/>
              <a:t> M1 </a:t>
            </a:r>
            <a:r>
              <a:rPr lang="en-US" dirty="0" smtClean="0"/>
              <a:t>&gt;&gt;</a:t>
            </a:r>
            <a:r>
              <a:rPr lang="en-US" dirty="0" smtClean="0"/>
              <a:t> </a:t>
            </a:r>
            <a:r>
              <a:rPr lang="en-US" dirty="0" smtClean="0"/>
              <a:t>M2 &gt;&gt;</a:t>
            </a:r>
            <a:r>
              <a:rPr lang="en-US" dirty="0" smtClean="0"/>
              <a:t> </a:t>
            </a:r>
            <a:r>
              <a:rPr lang="en-US" dirty="0" smtClean="0"/>
              <a:t>M3;</a:t>
            </a:r>
            <a:endParaRPr lang="en-US" dirty="0" smtClean="0"/>
          </a:p>
          <a:p>
            <a:pPr indent="166688">
              <a:buNone/>
            </a:pPr>
            <a:r>
              <a:rPr lang="en-US" dirty="0" smtClean="0"/>
              <a:t>    if </a:t>
            </a:r>
            <a:r>
              <a:rPr lang="en-US" dirty="0" smtClean="0"/>
              <a:t>(</a:t>
            </a:r>
            <a:r>
              <a:rPr lang="en-US" dirty="0" smtClean="0"/>
              <a:t>M1 </a:t>
            </a:r>
            <a:r>
              <a:rPr lang="en-US" dirty="0" smtClean="0"/>
              <a:t>&lt;</a:t>
            </a:r>
            <a:r>
              <a:rPr lang="en-US" dirty="0" smtClean="0"/>
              <a:t> M2</a:t>
            </a:r>
            <a:r>
              <a:rPr lang="en-US" dirty="0" smtClean="0"/>
              <a:t> </a:t>
            </a:r>
            <a:r>
              <a:rPr lang="en-US" dirty="0" smtClean="0"/>
              <a:t>&amp;&amp; M1 </a:t>
            </a:r>
            <a:r>
              <a:rPr lang="en-US" dirty="0" smtClean="0"/>
              <a:t>&lt; </a:t>
            </a:r>
            <a:r>
              <a:rPr lang="en-US" dirty="0" smtClean="0"/>
              <a:t>M3</a:t>
            </a:r>
            <a:r>
              <a:rPr lang="en-US" dirty="0" smtClean="0"/>
              <a:t>)</a:t>
            </a:r>
            <a:endParaRPr lang="en-US" dirty="0" smtClean="0"/>
          </a:p>
          <a:p>
            <a:pPr indent="166688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&lt;&lt;</a:t>
            </a:r>
            <a:r>
              <a:rPr lang="en-US" dirty="0" smtClean="0"/>
              <a:t> M1 </a:t>
            </a:r>
            <a:r>
              <a:rPr lang="en-US" dirty="0" smtClean="0"/>
              <a:t>&lt;&lt; </a:t>
            </a:r>
            <a:r>
              <a:rPr lang="en-US" dirty="0" smtClean="0"/>
              <a:t>“ is minimum”;</a:t>
            </a:r>
          </a:p>
          <a:p>
            <a:pPr indent="166688">
              <a:buNone/>
            </a:pPr>
            <a:r>
              <a:rPr lang="en-US" dirty="0" smtClean="0"/>
              <a:t>         else</a:t>
            </a:r>
          </a:p>
          <a:p>
            <a:pPr indent="166688">
              <a:buNone/>
            </a:pPr>
            <a:r>
              <a:rPr lang="en-US" dirty="0" smtClean="0"/>
              <a:t>                   {</a:t>
            </a:r>
          </a:p>
          <a:p>
            <a:pPr indent="166688">
              <a:buNone/>
            </a:pPr>
            <a:r>
              <a:rPr lang="en-US" dirty="0" smtClean="0"/>
              <a:t>                      if </a:t>
            </a:r>
            <a:r>
              <a:rPr lang="en-US" dirty="0" smtClean="0"/>
              <a:t>(</a:t>
            </a:r>
            <a:r>
              <a:rPr lang="en-US" dirty="0" smtClean="0"/>
              <a:t>M2</a:t>
            </a:r>
            <a:r>
              <a:rPr lang="en-US" dirty="0" smtClean="0"/>
              <a:t> &lt;</a:t>
            </a:r>
            <a:r>
              <a:rPr lang="en-US" dirty="0" smtClean="0"/>
              <a:t> M1</a:t>
            </a:r>
            <a:r>
              <a:rPr lang="en-US" dirty="0" smtClean="0"/>
              <a:t>  </a:t>
            </a:r>
            <a:r>
              <a:rPr lang="en-US" dirty="0" smtClean="0"/>
              <a:t>&amp;&amp; M2 </a:t>
            </a:r>
            <a:r>
              <a:rPr lang="en-US" dirty="0" smtClean="0"/>
              <a:t>&lt;</a:t>
            </a:r>
            <a:r>
              <a:rPr lang="en-US" dirty="0" smtClean="0"/>
              <a:t> M3</a:t>
            </a:r>
            <a:r>
              <a:rPr lang="en-US" dirty="0" smtClean="0"/>
              <a:t>)</a:t>
            </a:r>
            <a:endParaRPr lang="en-US" dirty="0" smtClean="0"/>
          </a:p>
          <a:p>
            <a:pPr indent="166688">
              <a:buNone/>
            </a:pPr>
            <a:r>
              <a:rPr lang="en-US" dirty="0" smtClean="0"/>
              <a:t>         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</a:t>
            </a:r>
            <a:r>
              <a:rPr lang="en-US" dirty="0" smtClean="0"/>
              <a:t> M2</a:t>
            </a:r>
            <a:r>
              <a:rPr lang="en-US" dirty="0" smtClean="0"/>
              <a:t>  </a:t>
            </a:r>
            <a:r>
              <a:rPr lang="en-US" dirty="0" smtClean="0"/>
              <a:t>&lt;&lt; “ is the minimum.”;</a:t>
            </a:r>
          </a:p>
          <a:p>
            <a:pPr indent="166688">
              <a:buNone/>
            </a:pPr>
            <a:r>
              <a:rPr lang="en-US" dirty="0" smtClean="0"/>
              <a:t>                          else</a:t>
            </a:r>
          </a:p>
          <a:p>
            <a:pPr indent="166688"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 M3</a:t>
            </a:r>
            <a:r>
              <a:rPr lang="en-US" dirty="0" smtClean="0"/>
              <a:t>  </a:t>
            </a:r>
            <a:r>
              <a:rPr lang="en-US" dirty="0" smtClean="0"/>
              <a:t>&lt;&lt; “is the minimum.”;</a:t>
            </a:r>
          </a:p>
          <a:p>
            <a:pPr indent="166688">
              <a:buNone/>
            </a:pPr>
            <a:r>
              <a:rPr lang="en-US" dirty="0" smtClean="0"/>
              <a:t>                       } </a:t>
            </a:r>
          </a:p>
          <a:p>
            <a:pPr indent="166688">
              <a:buNone/>
            </a:pPr>
            <a:r>
              <a:rPr lang="en-US" dirty="0" smtClean="0"/>
              <a:t>           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Write a C++ program to 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convert degree C into F.</a:t>
            </a:r>
          </a:p>
          <a:p>
            <a:pPr lvl="0"/>
            <a:r>
              <a:rPr lang="en-US" dirty="0" smtClean="0"/>
              <a:t>find cut off frequency of a passive low pass filter</a:t>
            </a:r>
          </a:p>
          <a:p>
            <a:pPr lvl="0"/>
            <a:r>
              <a:rPr lang="en-US" dirty="0" smtClean="0"/>
              <a:t>convert 2600 seconds to hour, min and sec.</a:t>
            </a:r>
          </a:p>
          <a:p>
            <a:pPr lvl="0"/>
            <a:r>
              <a:rPr lang="en-US" dirty="0" smtClean="0"/>
              <a:t>find 1/T, T in degree K, t in degree Celsius is input</a:t>
            </a:r>
          </a:p>
          <a:p>
            <a:pPr lvl="0"/>
            <a:r>
              <a:rPr lang="en-US" dirty="0" smtClean="0"/>
              <a:t>to print your name and surname</a:t>
            </a:r>
          </a:p>
          <a:p>
            <a:pPr lvl="0"/>
            <a:r>
              <a:rPr lang="en-US" dirty="0" smtClean="0"/>
              <a:t>find the square and cube of an integer </a:t>
            </a:r>
            <a:r>
              <a:rPr lang="en-US" dirty="0" smtClean="0"/>
              <a:t>input</a:t>
            </a:r>
          </a:p>
          <a:p>
            <a:pPr lvl="0"/>
            <a:r>
              <a:rPr lang="en-US" dirty="0" smtClean="0"/>
              <a:t>Input 2 integers and find which is greater and which is smaller of the two.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</a:t>
            </a:r>
            <a:r>
              <a:rPr lang="en-US" u="sng" dirty="0" smtClean="0"/>
              <a:t>1 (</a:t>
            </a:r>
            <a:r>
              <a:rPr lang="en-US" sz="4000" i="1" u="sng" dirty="0" smtClean="0">
                <a:latin typeface="Times New Roman" pitchFamily="18" charset="0"/>
                <a:cs typeface="Times New Roman" pitchFamily="18" charset="0"/>
              </a:rPr>
              <a:t>I/P-O/P</a:t>
            </a:r>
            <a:r>
              <a:rPr lang="en-US" u="sng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5638800"/>
          </a:xfrm>
        </p:spPr>
        <p:txBody>
          <a:bodyPr>
            <a:normAutofit fontScale="92500" lnSpcReduction="10000"/>
          </a:bodyPr>
          <a:lstStyle/>
          <a:p>
            <a:pPr indent="-111125">
              <a:buNone/>
            </a:pPr>
            <a:r>
              <a:rPr lang="en-US" dirty="0" smtClean="0"/>
              <a:t>//</a:t>
            </a:r>
            <a:r>
              <a:rPr lang="en-US" dirty="0" smtClean="0"/>
              <a:t>To print a message on the screen.</a:t>
            </a:r>
          </a:p>
          <a:p>
            <a:pPr indent="-111125">
              <a:buNone/>
            </a:pPr>
            <a:r>
              <a:rPr lang="en-US" dirty="0" smtClean="0"/>
              <a:t>   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-111125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-111125">
              <a:buNone/>
            </a:pPr>
            <a:r>
              <a:rPr lang="en-US" dirty="0" smtClean="0"/>
              <a:t>   void main(void)</a:t>
            </a:r>
          </a:p>
          <a:p>
            <a:pPr indent="-111125">
              <a:buNone/>
            </a:pPr>
            <a:r>
              <a:rPr lang="en-US" dirty="0" smtClean="0"/>
              <a:t>  </a:t>
            </a:r>
            <a:r>
              <a:rPr lang="en-US" dirty="0" smtClean="0"/>
              <a:t>{ </a:t>
            </a:r>
            <a:endParaRPr lang="en-US" dirty="0" smtClean="0"/>
          </a:p>
          <a:p>
            <a:pPr indent="-111125"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&lt;&lt;“Learning a language is interesting.”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pPr indent="-111125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-111125">
              <a:buNone/>
            </a:pPr>
            <a:r>
              <a:rPr lang="en-US" dirty="0" smtClean="0"/>
              <a:t>   }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getch</a:t>
            </a:r>
            <a:r>
              <a:rPr lang="en-US" dirty="0" smtClean="0"/>
              <a:t> is not written, see the o/p from </a:t>
            </a:r>
            <a:r>
              <a:rPr lang="en-US" dirty="0" err="1" smtClean="0"/>
              <a:t>menu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err="1" smtClean="0"/>
              <a:t>window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Find the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None/>
            </a:pPr>
            <a:r>
              <a:rPr lang="en-US" dirty="0" smtClean="0"/>
              <a:t>1.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 a = 2 , b = 5 ;</a:t>
            </a:r>
          </a:p>
          <a:p>
            <a:pPr>
              <a:buFont typeface="Arial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 c = a * b++ ;		</a:t>
            </a:r>
            <a:r>
              <a:rPr lang="en-US" dirty="0" smtClean="0">
                <a:solidFill>
                  <a:srgbClr val="FF0000"/>
                </a:solidFill>
              </a:rPr>
              <a:t>//postfix</a:t>
            </a:r>
            <a:r>
              <a:rPr lang="en-US" dirty="0" smtClean="0"/>
              <a:t>	</a:t>
            </a:r>
          </a:p>
          <a:p>
            <a:pPr>
              <a:buFont typeface="Arial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cout</a:t>
            </a:r>
            <a:r>
              <a:rPr lang="en-US" dirty="0" smtClean="0"/>
              <a:t> &lt;&lt; a &lt;&lt; “   “   &lt;&lt; b &lt;&lt;  “   “  &lt;&lt; c ;</a:t>
            </a:r>
          </a:p>
          <a:p>
            <a:pPr>
              <a:buFont typeface="Arial" charset="0"/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bg1"/>
                </a:solidFill>
              </a:rPr>
              <a:t>Output :  2	6	10</a:t>
            </a:r>
          </a:p>
          <a:p>
            <a:pPr>
              <a:buFont typeface="Arial" charset="0"/>
              <a:buNone/>
            </a:pPr>
            <a:r>
              <a:rPr lang="en-US" dirty="0" smtClean="0"/>
              <a:t>2.int  </a:t>
            </a:r>
            <a:r>
              <a:rPr lang="en-US" dirty="0" smtClean="0"/>
              <a:t>c = a * ++ b ;		</a:t>
            </a:r>
            <a:r>
              <a:rPr lang="en-US" dirty="0" smtClean="0">
                <a:solidFill>
                  <a:srgbClr val="FF0000"/>
                </a:solidFill>
              </a:rPr>
              <a:t>//prefix</a:t>
            </a:r>
            <a:r>
              <a:rPr lang="en-US" dirty="0" smtClean="0"/>
              <a:t>	</a:t>
            </a:r>
          </a:p>
          <a:p>
            <a:pPr>
              <a:buFont typeface="Arial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cout</a:t>
            </a:r>
            <a:r>
              <a:rPr lang="en-US" dirty="0" smtClean="0"/>
              <a:t> &lt;&lt; a &lt;&lt; “   “   &lt;&lt; b &lt;&lt;  “   “  &lt;&lt; c ;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Output :  2		6	12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n-US" dirty="0" smtClean="0"/>
              <a:t>3.  </a:t>
            </a:r>
            <a:r>
              <a:rPr lang="en-US" dirty="0" err="1" smtClean="0"/>
              <a:t>int</a:t>
            </a:r>
            <a:r>
              <a:rPr lang="en-US" dirty="0" smtClean="0"/>
              <a:t>  main()    {                                          </a:t>
            </a:r>
          </a:p>
          <a:p>
            <a:pPr>
              <a:buFont typeface="Arial" charset="0"/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a = 5 ;                                                 </a:t>
            </a:r>
            <a:r>
              <a:rPr lang="en-US" dirty="0" smtClean="0">
                <a:solidFill>
                  <a:schemeClr val="bg1"/>
                </a:solidFill>
              </a:rPr>
              <a:t>o/p</a:t>
            </a:r>
          </a:p>
          <a:p>
            <a:pPr>
              <a:buFont typeface="Arial" charset="0"/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 &lt;&lt; “ ”  &lt;&lt; a &lt;&lt; </a:t>
            </a:r>
            <a:r>
              <a:rPr lang="en-US" dirty="0" err="1" smtClean="0"/>
              <a:t>endl</a:t>
            </a:r>
            <a:r>
              <a:rPr lang="en-US" dirty="0" smtClean="0"/>
              <a:t> ;                    </a:t>
            </a:r>
            <a:r>
              <a:rPr lang="en-US" dirty="0" smtClean="0">
                <a:solidFill>
                  <a:schemeClr val="bg1"/>
                </a:solidFill>
              </a:rPr>
              <a:t>5</a:t>
            </a:r>
          </a:p>
          <a:p>
            <a:pPr>
              <a:buFont typeface="Arial" charset="0"/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 &lt;&lt; “ ”  &lt;&lt; (a++) &lt;&lt; </a:t>
            </a:r>
            <a:r>
              <a:rPr lang="en-US" dirty="0" err="1" smtClean="0"/>
              <a:t>endl</a:t>
            </a:r>
            <a:r>
              <a:rPr lang="en-US" dirty="0" smtClean="0"/>
              <a:t> ;             </a:t>
            </a:r>
            <a:r>
              <a:rPr lang="en-US" dirty="0" smtClean="0">
                <a:solidFill>
                  <a:schemeClr val="bg1"/>
                </a:solidFill>
              </a:rPr>
              <a:t>5</a:t>
            </a:r>
          </a:p>
          <a:p>
            <a:pPr>
              <a:buFont typeface="Arial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 &lt;&lt; “ ”  &lt;&lt; (++a)  &lt;&lt; </a:t>
            </a:r>
            <a:r>
              <a:rPr lang="en-US" dirty="0" err="1" smtClean="0"/>
              <a:t>endl</a:t>
            </a:r>
            <a:r>
              <a:rPr lang="en-US" dirty="0" smtClean="0"/>
              <a:t> ;              </a:t>
            </a:r>
            <a:r>
              <a:rPr lang="en-US" dirty="0" smtClean="0">
                <a:solidFill>
                  <a:schemeClr val="bg1"/>
                </a:solidFill>
              </a:rPr>
              <a:t>7</a:t>
            </a:r>
          </a:p>
          <a:p>
            <a:pPr>
              <a:buFont typeface="Arial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return 0 ; }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</a:t>
            </a:r>
            <a:r>
              <a:rPr lang="en-US" u="sng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indent="120650">
              <a:buNone/>
            </a:pPr>
            <a:r>
              <a:rPr lang="en-US" dirty="0" smtClean="0"/>
              <a:t>// A simple program for understanding.</a:t>
            </a:r>
          </a:p>
          <a:p>
            <a:pPr indent="120650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120650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120650">
              <a:buNone/>
            </a:pPr>
            <a:r>
              <a:rPr lang="en-US" dirty="0" smtClean="0"/>
              <a:t>  </a:t>
            </a:r>
            <a:r>
              <a:rPr lang="en-US" dirty="0" smtClean="0"/>
              <a:t>void main(void)</a:t>
            </a:r>
          </a:p>
          <a:p>
            <a:pPr indent="120650">
              <a:buNone/>
            </a:pPr>
            <a:r>
              <a:rPr lang="en-US" dirty="0" smtClean="0"/>
              <a:t>   {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12065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&lt;&lt;“ Hello, listen here  !\n”; </a:t>
            </a:r>
          </a:p>
          <a:p>
            <a:pPr indent="12065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&lt;&lt;“study hard this semester”&lt;&lt;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indent="120650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120650">
              <a:buNone/>
            </a:pPr>
            <a:r>
              <a:rPr lang="en-US" dirty="0" smtClean="0"/>
              <a:t>  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</a:t>
            </a:r>
            <a:r>
              <a:rPr lang="en-US" u="sng" dirty="0" smtClean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indent="-53975">
              <a:buNone/>
            </a:pPr>
            <a:r>
              <a:rPr lang="en-US" dirty="0" smtClean="0"/>
              <a:t>// </a:t>
            </a:r>
            <a:r>
              <a:rPr lang="en-US" dirty="0" smtClean="0"/>
              <a:t>Print an integer which is input at the time of running</a:t>
            </a:r>
          </a:p>
          <a:p>
            <a:pPr indent="-53975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-53975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-53975">
              <a:buNone/>
            </a:pPr>
            <a:r>
              <a:rPr lang="en-US" dirty="0" smtClean="0"/>
              <a:t>  void main(void)</a:t>
            </a:r>
          </a:p>
          <a:p>
            <a:pPr indent="-53975">
              <a:buNone/>
            </a:pPr>
            <a:r>
              <a:rPr lang="en-US" dirty="0" smtClean="0"/>
              <a:t>   {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-53975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int</a:t>
            </a:r>
            <a:r>
              <a:rPr lang="en-US" dirty="0" smtClean="0"/>
              <a:t> num;     //data type is </a:t>
            </a:r>
            <a:r>
              <a:rPr lang="en-US" dirty="0" err="1" smtClean="0"/>
              <a:t>int</a:t>
            </a:r>
            <a:endParaRPr lang="en-US" dirty="0" smtClean="0"/>
          </a:p>
          <a:p>
            <a:pPr indent="-53975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cout</a:t>
            </a:r>
            <a:r>
              <a:rPr lang="en-US" dirty="0" smtClean="0"/>
              <a:t>&lt;&lt; “   Input an integer”&lt;&lt;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indent="-53975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cin</a:t>
            </a:r>
            <a:r>
              <a:rPr lang="en-US" dirty="0" smtClean="0"/>
              <a:t>&gt;&gt;num;</a:t>
            </a:r>
          </a:p>
          <a:p>
            <a:pPr indent="-53975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&lt;&lt;  “The integer input is:” &lt;&lt; num;</a:t>
            </a:r>
          </a:p>
          <a:p>
            <a:pPr indent="-53975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-53975">
              <a:buNone/>
            </a:pPr>
            <a:r>
              <a:rPr lang="en-US" dirty="0" smtClean="0"/>
              <a:t>}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indent="282575">
              <a:buNone/>
            </a:pPr>
            <a:r>
              <a:rPr lang="en-US" dirty="0" smtClean="0"/>
              <a:t> </a:t>
            </a:r>
          </a:p>
          <a:p>
            <a:pPr indent="282575">
              <a:buNone/>
            </a:pPr>
            <a:r>
              <a:rPr lang="en-US" dirty="0" smtClean="0"/>
              <a:t>// Print an integer constant</a:t>
            </a:r>
          </a:p>
          <a:p>
            <a:pPr indent="282575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282575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282575">
              <a:buNone/>
            </a:pPr>
            <a:r>
              <a:rPr lang="en-US" dirty="0" smtClean="0"/>
              <a:t>  void main(void)</a:t>
            </a:r>
          </a:p>
          <a:p>
            <a:pPr indent="282575">
              <a:buNone/>
            </a:pPr>
            <a:r>
              <a:rPr lang="en-US" dirty="0" smtClean="0"/>
              <a:t>   {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282575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int</a:t>
            </a:r>
            <a:r>
              <a:rPr lang="en-US" dirty="0" smtClean="0"/>
              <a:t> num=52, count=65;     //data type is </a:t>
            </a:r>
            <a:r>
              <a:rPr lang="en-US" dirty="0" err="1" smtClean="0"/>
              <a:t>int</a:t>
            </a:r>
            <a:endParaRPr lang="en-US" dirty="0" smtClean="0"/>
          </a:p>
          <a:p>
            <a:pPr indent="282575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cout</a:t>
            </a:r>
            <a:r>
              <a:rPr lang="en-US" dirty="0" smtClean="0"/>
              <a:t>&lt;&lt; “one integer is =”&lt;&lt;num&lt;&lt;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indent="282575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&lt;&lt;  “The other integer is=” &lt;&lt; count;</a:t>
            </a:r>
          </a:p>
          <a:p>
            <a:pPr indent="282575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282575">
              <a:buNone/>
            </a:pPr>
            <a:r>
              <a:rPr lang="en-US" dirty="0" smtClean="0"/>
              <a:t>}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</a:t>
            </a:r>
            <a:r>
              <a:rPr lang="en-US" u="sng" dirty="0" smtClean="0"/>
              <a:t>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10000"/>
          </a:bodyPr>
          <a:lstStyle/>
          <a:p>
            <a:pPr indent="166688">
              <a:buNone/>
            </a:pPr>
            <a:r>
              <a:rPr lang="en-US" dirty="0" smtClean="0"/>
              <a:t>// </a:t>
            </a:r>
            <a:r>
              <a:rPr lang="en-US" dirty="0" smtClean="0"/>
              <a:t>PRINT THE CHARACTERS  X  AND g 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166688">
              <a:buNone/>
            </a:pPr>
            <a:r>
              <a:rPr lang="en-US" dirty="0" smtClean="0"/>
              <a:t>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166688">
              <a:buNone/>
            </a:pPr>
            <a:r>
              <a:rPr lang="en-US" dirty="0" smtClean="0"/>
              <a:t>  void main(void)</a:t>
            </a:r>
          </a:p>
          <a:p>
            <a:pPr indent="166688">
              <a:buNone/>
            </a:pPr>
            <a:r>
              <a:rPr lang="en-US" dirty="0" smtClean="0"/>
              <a:t>   {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166688">
              <a:buNone/>
            </a:pPr>
            <a:r>
              <a:rPr lang="en-US" dirty="0" smtClean="0"/>
              <a:t>      char  ch1 = ‘X’,  ch3 = ‘g’;   // see the data type </a:t>
            </a:r>
          </a:p>
          <a:p>
            <a:pPr indent="166688">
              <a:buNone/>
            </a:pPr>
            <a:r>
              <a:rPr lang="en-US" dirty="0" smtClean="0"/>
              <a:t>    // character constants are written in single quotes</a:t>
            </a:r>
          </a:p>
          <a:p>
            <a:pPr indent="166688"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&lt;&lt;  “The output: ” &lt;&lt; ch1&lt;&lt; “ , ”  &lt;&lt; ch3;</a:t>
            </a:r>
          </a:p>
          <a:p>
            <a:pPr indent="166688">
              <a:buNone/>
            </a:pPr>
            <a:r>
              <a:rPr lang="en-US" dirty="0" smtClean="0"/>
              <a:t>  </a:t>
            </a:r>
            <a:r>
              <a:rPr lang="en-US" dirty="0" err="1" smtClean="0"/>
              <a:t>cout</a:t>
            </a:r>
            <a:r>
              <a:rPr lang="en-US" dirty="0" smtClean="0"/>
              <a:t>&lt;&lt;  “The output= ” &lt;&lt; ch1&lt;&lt; “  \n ”  &lt;&lt; ch3;</a:t>
            </a:r>
          </a:p>
          <a:p>
            <a:pPr indent="166688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166688">
              <a:buNone/>
            </a:pPr>
            <a:r>
              <a:rPr lang="en-US" dirty="0" smtClean="0"/>
              <a:t>}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</a:t>
            </a:r>
            <a:r>
              <a:rPr lang="en-US" u="sng" dirty="0" smtClean="0"/>
              <a:t>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indent="223838">
              <a:buNone/>
            </a:pPr>
            <a:r>
              <a:rPr lang="en-US" b="1" dirty="0" smtClean="0"/>
              <a:t>// </a:t>
            </a:r>
            <a:r>
              <a:rPr lang="en-US" dirty="0" smtClean="0"/>
              <a:t>cascading of input operator</a:t>
            </a:r>
            <a:r>
              <a:rPr lang="en-US" b="1" dirty="0" smtClean="0"/>
              <a:t> </a:t>
            </a:r>
            <a:endParaRPr lang="en-US" dirty="0" smtClean="0"/>
          </a:p>
          <a:p>
            <a:pPr indent="223838">
              <a:buNone/>
            </a:pPr>
            <a:r>
              <a:rPr lang="en-US" b="1" dirty="0" smtClean="0"/>
              <a:t>//</a:t>
            </a:r>
            <a:r>
              <a:rPr lang="en-US" dirty="0" smtClean="0"/>
              <a:t>use of ‘+’ operator</a:t>
            </a:r>
          </a:p>
          <a:p>
            <a:pPr indent="223838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indent="223838">
              <a:buNone/>
            </a:pPr>
            <a:r>
              <a:rPr lang="en-US" dirty="0" smtClean="0"/>
              <a:t>  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indent="223838">
              <a:buNone/>
            </a:pPr>
            <a:r>
              <a:rPr lang="en-US" dirty="0" smtClean="0"/>
              <a:t>  void main(void)</a:t>
            </a:r>
          </a:p>
          <a:p>
            <a:pPr indent="223838">
              <a:buNone/>
            </a:pPr>
            <a:r>
              <a:rPr lang="en-US" dirty="0" smtClean="0"/>
              <a:t>   {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223838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int</a:t>
            </a:r>
            <a:r>
              <a:rPr lang="en-US" dirty="0" smtClean="0"/>
              <a:t>  number1, number2;</a:t>
            </a:r>
          </a:p>
          <a:p>
            <a:pPr indent="223838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cout</a:t>
            </a:r>
            <a:r>
              <a:rPr lang="en-US" dirty="0" smtClean="0"/>
              <a:t>&lt;&lt; “input 2 integers”;</a:t>
            </a:r>
          </a:p>
          <a:p>
            <a:pPr indent="223838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cin</a:t>
            </a:r>
            <a:r>
              <a:rPr lang="en-US" dirty="0" smtClean="0"/>
              <a:t>&gt;&gt; number1 &gt;&gt; number2;</a:t>
            </a:r>
          </a:p>
          <a:p>
            <a:pPr indent="223838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&lt;&lt; “Sum of 2 </a:t>
            </a:r>
            <a:r>
              <a:rPr lang="en-US" dirty="0" err="1" smtClean="0"/>
              <a:t>no.s</a:t>
            </a:r>
            <a:r>
              <a:rPr lang="en-US" dirty="0" smtClean="0"/>
              <a:t> is=”&lt;&lt; number1+ number2;</a:t>
            </a:r>
          </a:p>
          <a:p>
            <a:pPr indent="223838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223838">
              <a:buNone/>
            </a:pPr>
            <a:r>
              <a:rPr lang="en-US" dirty="0" smtClean="0"/>
              <a:t>  </a:t>
            </a:r>
            <a:r>
              <a:rPr lang="en-US" dirty="0" smtClean="0"/>
              <a:t>}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Write </a:t>
            </a:r>
            <a:r>
              <a:rPr lang="en-US" u="sng" dirty="0" smtClean="0"/>
              <a:t>a program to calculate and print the product of 2 numbers.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4000" u="sng" dirty="0" smtClean="0"/>
              <a:t>PROGRAM </a:t>
            </a:r>
            <a:r>
              <a:rPr lang="en-US" sz="4000" u="sng" dirty="0" smtClean="0"/>
              <a:t>7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32500" lnSpcReduction="20000"/>
          </a:bodyPr>
          <a:lstStyle/>
          <a:p>
            <a:pPr indent="398463">
              <a:lnSpc>
                <a:spcPct val="120000"/>
              </a:lnSpc>
              <a:buNone/>
            </a:pPr>
            <a:r>
              <a:rPr lang="en-US" sz="5500" b="1" dirty="0" smtClean="0"/>
              <a:t>// </a:t>
            </a:r>
            <a:r>
              <a:rPr lang="en-US" sz="5500" dirty="0" smtClean="0"/>
              <a:t>Using arithmetic operators &amp; assignment statement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b="1" dirty="0" smtClean="0"/>
              <a:t>//</a:t>
            </a:r>
            <a:r>
              <a:rPr lang="en-US" sz="5500" dirty="0" smtClean="0"/>
              <a:t>area &amp; perimeter of a rectangle</a:t>
            </a:r>
            <a:r>
              <a:rPr lang="en-US" sz="5500" b="1" dirty="0" smtClean="0"/>
              <a:t> </a:t>
            </a:r>
            <a:endParaRPr lang="en-US" sz="5500" dirty="0" smtClean="0"/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#include&lt;</a:t>
            </a:r>
            <a:r>
              <a:rPr lang="en-US" sz="5500" dirty="0" err="1" smtClean="0"/>
              <a:t>iostream.h</a:t>
            </a:r>
            <a:r>
              <a:rPr lang="en-US" sz="5500" dirty="0" smtClean="0"/>
              <a:t>&gt;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#include&lt;</a:t>
            </a:r>
            <a:r>
              <a:rPr lang="en-US" sz="5500" dirty="0" err="1" smtClean="0"/>
              <a:t>conio.h</a:t>
            </a:r>
            <a:r>
              <a:rPr lang="en-US" sz="5500" dirty="0" smtClean="0"/>
              <a:t>&gt;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void main(void)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 {   </a:t>
            </a:r>
            <a:r>
              <a:rPr lang="en-US" sz="5500" dirty="0" err="1" smtClean="0"/>
              <a:t>clrscr</a:t>
            </a:r>
            <a:r>
              <a:rPr lang="en-US" sz="5500" dirty="0" smtClean="0"/>
              <a:t>( );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    </a:t>
            </a:r>
            <a:r>
              <a:rPr lang="en-US" sz="5500" dirty="0" err="1" smtClean="0"/>
              <a:t>int</a:t>
            </a:r>
            <a:r>
              <a:rPr lang="en-US" sz="5500" dirty="0" smtClean="0"/>
              <a:t>  length, breadth, area ,perimeter 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     </a:t>
            </a:r>
            <a:r>
              <a:rPr lang="en-US" sz="5500" dirty="0" err="1" smtClean="0"/>
              <a:t>cout</a:t>
            </a:r>
            <a:r>
              <a:rPr lang="en-US" sz="5500" dirty="0" smtClean="0"/>
              <a:t>&lt;&lt; “input length and breadth”;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     </a:t>
            </a:r>
            <a:r>
              <a:rPr lang="en-US" sz="5500" dirty="0" err="1" smtClean="0"/>
              <a:t>cin</a:t>
            </a:r>
            <a:r>
              <a:rPr lang="en-US" sz="5500" dirty="0" smtClean="0"/>
              <a:t>&gt;&gt; length&gt;&gt; breadth;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     area= length*breadth;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    perimeter=2*( length+ breadth);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    </a:t>
            </a:r>
            <a:r>
              <a:rPr lang="en-US" sz="5500" dirty="0" err="1" smtClean="0"/>
              <a:t>cout</a:t>
            </a:r>
            <a:r>
              <a:rPr lang="en-US" sz="5500" dirty="0" smtClean="0"/>
              <a:t>&lt;&lt; “area of rectangle is=”&lt;&lt; area;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    </a:t>
            </a:r>
            <a:r>
              <a:rPr lang="en-US" sz="5500" dirty="0" err="1" smtClean="0"/>
              <a:t>cout</a:t>
            </a:r>
            <a:r>
              <a:rPr lang="en-US" sz="5500" dirty="0" smtClean="0"/>
              <a:t>&lt;&lt; “\n Perimeter =”&lt;&lt;perimeter;</a:t>
            </a:r>
          </a:p>
          <a:p>
            <a:pPr indent="398463">
              <a:lnSpc>
                <a:spcPct val="120000"/>
              </a:lnSpc>
              <a:buNone/>
            </a:pPr>
            <a:r>
              <a:rPr lang="en-US" sz="5500" dirty="0" smtClean="0"/>
              <a:t>     </a:t>
            </a:r>
            <a:r>
              <a:rPr lang="en-US" sz="5500" dirty="0" smtClean="0"/>
              <a:t>}</a:t>
            </a:r>
          </a:p>
          <a:p>
            <a:pPr indent="398463">
              <a:lnSpc>
                <a:spcPct val="170000"/>
              </a:lnSpc>
              <a:buNone/>
            </a:pPr>
            <a:endParaRPr lang="en-US" dirty="0" smtClean="0"/>
          </a:p>
          <a:p>
            <a:r>
              <a:rPr lang="en-US" sz="4900" u="sng" dirty="0" smtClean="0"/>
              <a:t>Write a program to find the area &amp; perimeter of a square</a:t>
            </a:r>
            <a:endParaRPr lang="en-US" sz="49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2424</Words>
  <Application>Microsoft Office PowerPoint</Application>
  <PresentationFormat>On-screen Show (4:3)</PresentationFormat>
  <Paragraphs>421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TYBSc  - SEMESTER 6 C++ Programmimng</vt:lpstr>
      <vt:lpstr>Execution of a C++ Program</vt:lpstr>
      <vt:lpstr>PROGRAM 1 (I/P-O/P) </vt:lpstr>
      <vt:lpstr> PROGRAM 2 </vt:lpstr>
      <vt:lpstr> PROGRAM 3 </vt:lpstr>
      <vt:lpstr>PROGRAM 4</vt:lpstr>
      <vt:lpstr> PROGRAM 5 </vt:lpstr>
      <vt:lpstr> PROGRAM 6 </vt:lpstr>
      <vt:lpstr> PROGRAM 7 </vt:lpstr>
      <vt:lpstr>PROGRAM 8</vt:lpstr>
      <vt:lpstr> PROGRAM 9 </vt:lpstr>
      <vt:lpstr>PROGRAM 10</vt:lpstr>
      <vt:lpstr>PROGRAM 11</vt:lpstr>
      <vt:lpstr>PROGRAM 12</vt:lpstr>
      <vt:lpstr>PROGRAM 13</vt:lpstr>
      <vt:lpstr>PROGRAM 14</vt:lpstr>
      <vt:lpstr>PROGRAM 15</vt:lpstr>
      <vt:lpstr> PROGRAM 16 </vt:lpstr>
      <vt:lpstr>PROGRAM 17</vt:lpstr>
      <vt:lpstr>PROGRAM 18</vt:lpstr>
      <vt:lpstr>PROGRAM 19</vt:lpstr>
      <vt:lpstr> PROGRAM 20 </vt:lpstr>
      <vt:lpstr>PROGRAM 21(use of if)</vt:lpstr>
      <vt:lpstr>PROGRAM 22</vt:lpstr>
      <vt:lpstr>PROGRAM 23</vt:lpstr>
      <vt:lpstr>PROGRAM 24</vt:lpstr>
      <vt:lpstr>PROGRAM 25</vt:lpstr>
      <vt:lpstr>PROGRAM 26</vt:lpstr>
      <vt:lpstr>Assignment</vt:lpstr>
      <vt:lpstr>Find the output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TYBSc  - SEMESTER 6 C++ Programmimng</dc:title>
  <dc:creator>nityanand</dc:creator>
  <cp:lastModifiedBy>nityanand</cp:lastModifiedBy>
  <cp:revision>42</cp:revision>
  <dcterms:created xsi:type="dcterms:W3CDTF">2006-08-16T00:00:00Z</dcterms:created>
  <dcterms:modified xsi:type="dcterms:W3CDTF">2016-11-14T10:00:50Z</dcterms:modified>
</cp:coreProperties>
</file>